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1.xml" ContentType="application/vnd.openxmlformats-officedocument.presentationml.notesSlide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notesSlides/notesSlide2.xml" ContentType="application/vnd.openxmlformats-officedocument.presentationml.notesSlide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notesSlides/notesSlide3.xml" ContentType="application/vnd.openxmlformats-officedocument.presentationml.notesSlide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3">
  <p:sldMasterIdLst>
    <p:sldMasterId id="2147483648" r:id="rId1"/>
    <p:sldMasterId id="2147483660" r:id="rId2"/>
  </p:sldMasterIdLst>
  <p:notesMasterIdLst>
    <p:notesMasterId r:id="rId39"/>
  </p:notesMasterIdLst>
  <p:sldIdLst>
    <p:sldId id="256" r:id="rId3"/>
    <p:sldId id="257" r:id="rId4"/>
    <p:sldId id="258" r:id="rId5"/>
    <p:sldId id="263" r:id="rId6"/>
    <p:sldId id="311" r:id="rId7"/>
    <p:sldId id="312" r:id="rId8"/>
    <p:sldId id="313" r:id="rId9"/>
    <p:sldId id="288" r:id="rId10"/>
    <p:sldId id="356" r:id="rId11"/>
    <p:sldId id="306" r:id="rId12"/>
    <p:sldId id="307" r:id="rId13"/>
    <p:sldId id="308" r:id="rId14"/>
    <p:sldId id="297" r:id="rId15"/>
    <p:sldId id="299" r:id="rId16"/>
    <p:sldId id="342" r:id="rId17"/>
    <p:sldId id="351" r:id="rId18"/>
    <p:sldId id="302" r:id="rId19"/>
    <p:sldId id="303" r:id="rId20"/>
    <p:sldId id="358" r:id="rId21"/>
    <p:sldId id="345" r:id="rId22"/>
    <p:sldId id="352" r:id="rId23"/>
    <p:sldId id="304" r:id="rId24"/>
    <p:sldId id="305" r:id="rId25"/>
    <p:sldId id="353" r:id="rId26"/>
    <p:sldId id="354" r:id="rId27"/>
    <p:sldId id="332" r:id="rId28"/>
    <p:sldId id="334" r:id="rId29"/>
    <p:sldId id="359" r:id="rId30"/>
    <p:sldId id="333" r:id="rId31"/>
    <p:sldId id="335" r:id="rId32"/>
    <p:sldId id="343" r:id="rId33"/>
    <p:sldId id="344" r:id="rId34"/>
    <p:sldId id="355" r:id="rId35"/>
    <p:sldId id="337" r:id="rId36"/>
    <p:sldId id="338" r:id="rId37"/>
    <p:sldId id="285" r:id="rId3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D27102A9-8310-4765-A935-A1911B00CA55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8D230F3-CF80-4859-8CE7-A43EE81993B5}" styleName="浅色样式 1 - 强调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D27102A9-8310-4765-A935-A1911B00CA55}" styleName="浅色样式 1 - 强调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FD0F851-EC5A-4D38-B0AD-8093EC10F338}" styleName="浅色样式 1 - 强调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C083E6E3-FA7D-4D7B-A595-EF9225AFEA82}" styleName="浅色样式 1 - 强调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B344D84-9AFB-497E-A393-DC336BA19D2E}" styleName="中度样式 3 - 强调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C4B1156A-380E-4F78-BDF5-A606A8083BF9}" styleName="中度样式 4 - 强调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D7AC3CCA-C797-4891-BE02-D94E43425B78}" styleName="中度样式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306799F8-075E-4A3A-A7F6-7FBC6576F1A4}" styleName="主题样式 2 - 强调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03447BB-5D67-496B-8E87-E561075AD55C}" styleName="深色样式 1 - 强调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深色样式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3119" autoAdjust="0"/>
  </p:normalViewPr>
  <p:slideViewPr>
    <p:cSldViewPr snapToGrid="0" showGuides="1">
      <p:cViewPr varScale="1">
        <p:scale>
          <a:sx n="56" d="100"/>
          <a:sy n="56" d="100"/>
        </p:scale>
        <p:origin x="51" y="159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BA9913-DAFF-4AC4-A00D-EEF3451B5CD5}" type="datetimeFigureOut">
              <a:rPr lang="zh-CN" altLang="en-US" smtClean="0"/>
              <a:t>2021/6/22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AD5886-07B7-448A-8728-3372821FF1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46150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幻灯片图像占位符 1">
            <a:extLst>
              <a:ext uri="{FF2B5EF4-FFF2-40B4-BE49-F238E27FC236}">
                <a16:creationId xmlns:a16="http://schemas.microsoft.com/office/drawing/2014/main" id="{98123F5E-35ED-49C9-8B70-876A05555A74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27651" name="备注占位符 2">
            <a:extLst>
              <a:ext uri="{FF2B5EF4-FFF2-40B4-BE49-F238E27FC236}">
                <a16:creationId xmlns:a16="http://schemas.microsoft.com/office/drawing/2014/main" id="{26CA48FE-C9C4-49F5-98A0-8B8E5F9626EB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7652" name="灯片编号占位符 3">
            <a:extLst>
              <a:ext uri="{FF2B5EF4-FFF2-40B4-BE49-F238E27FC236}">
                <a16:creationId xmlns:a16="http://schemas.microsoft.com/office/drawing/2014/main" id="{95A363CF-9BFB-4C8D-903A-B2856FF329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60323A62-2024-4E8D-AE57-FA2A2DDDD1D2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014522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幻灯片图像占位符 1">
            <a:extLst>
              <a:ext uri="{FF2B5EF4-FFF2-40B4-BE49-F238E27FC236}">
                <a16:creationId xmlns:a16="http://schemas.microsoft.com/office/drawing/2014/main" id="{C5AC43C9-B608-450A-A09A-32B340A88B0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29699" name="备注占位符 2">
            <a:extLst>
              <a:ext uri="{FF2B5EF4-FFF2-40B4-BE49-F238E27FC236}">
                <a16:creationId xmlns:a16="http://schemas.microsoft.com/office/drawing/2014/main" id="{CF976688-24AB-42D2-9769-3429CA01F6EE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9700" name="灯片编号占位符 3">
            <a:extLst>
              <a:ext uri="{FF2B5EF4-FFF2-40B4-BE49-F238E27FC236}">
                <a16:creationId xmlns:a16="http://schemas.microsoft.com/office/drawing/2014/main" id="{AA662FA6-0FB9-4373-BBF9-402AD854E6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A6E5B907-34E9-4687-A8E8-4DDF48A74675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357268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AD5886-07B7-448A-8728-3372821FF113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65707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幻灯片图像占位符 1">
            <a:extLst>
              <a:ext uri="{FF2B5EF4-FFF2-40B4-BE49-F238E27FC236}">
                <a16:creationId xmlns:a16="http://schemas.microsoft.com/office/drawing/2014/main" id="{91D3B46B-643E-4998-8119-25B550C0A16A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63491" name="备注占位符 2">
            <a:extLst>
              <a:ext uri="{FF2B5EF4-FFF2-40B4-BE49-F238E27FC236}">
                <a16:creationId xmlns:a16="http://schemas.microsoft.com/office/drawing/2014/main" id="{76FCB339-9029-4E70-8AB8-59F06CEEDAE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3492" name="灯片编号占位符 3">
            <a:extLst>
              <a:ext uri="{FF2B5EF4-FFF2-40B4-BE49-F238E27FC236}">
                <a16:creationId xmlns:a16="http://schemas.microsoft.com/office/drawing/2014/main" id="{95770B8C-EA04-42F2-A6BD-9BBBAA8FA59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FD202F13-EFC6-4830-AA8C-1E416E85ACFC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36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993807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FFC0A5-AB9E-4002-84F5-EBF9C9BB2B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F5300DA-BC78-43E8-9A35-E2FC3C2875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EE159C9-BCF8-4385-B37B-B292E48EA1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A124AB-CF4B-457E-BF1F-5A1E87BE531D}" type="datetimeFigureOut">
              <a:rPr lang="zh-CN" altLang="en-US" smtClean="0"/>
              <a:t>2021/6/22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F433FC9-AAA2-4436-BCD9-6B6E961D2F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D4A238C-5F4C-4CC7-BD4A-7457632E7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1023A-5B5B-414B-859F-C536B9CF04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45436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97FFED-F76E-4CAD-81A6-F5DCD3D0B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4AB25FA-40AF-4D7B-A983-2A573312FD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E213727-693B-4276-840B-5F2E5092BB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A124AB-CF4B-457E-BF1F-5A1E87BE531D}" type="datetimeFigureOut">
              <a:rPr lang="zh-CN" altLang="en-US" smtClean="0"/>
              <a:t>2021/6/22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DC6F261-272C-42EF-BBDF-7DD98106E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F819621-4C08-4A34-A845-94C9BD563D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1023A-5B5B-414B-859F-C536B9CF04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91546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C084EBE3-09D1-4227-96AB-42464BBB082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A2C38D1-263E-4F24-8E89-F432FD87E9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037F38A-FBB6-4F2E-B57C-CA381A51BC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A124AB-CF4B-457E-BF1F-5A1E87BE531D}" type="datetimeFigureOut">
              <a:rPr lang="zh-CN" altLang="en-US" smtClean="0"/>
              <a:t>2021/6/22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A0A51AE-B39D-4D36-9F71-DD34F8A525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5D5DE9D-6877-49ED-9881-D5A4FC6458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1023A-5B5B-414B-859F-C536B9CF04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45639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2">
            <a:extLst>
              <a:ext uri="{FF2B5EF4-FFF2-40B4-BE49-F238E27FC236}">
                <a16:creationId xmlns:a16="http://schemas.microsoft.com/office/drawing/2014/main" id="{D5E0A29B-7D1C-420A-92E7-112AC3BC839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868D0A1-E87A-449F-A516-FF47E4FCD1C4}" type="datetime1">
              <a:rPr lang="zh-CN" altLang="en-US"/>
              <a:pPr>
                <a:defRPr/>
              </a:pPr>
              <a:t>2021/6/22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5" name="页脚占位符 3">
            <a:extLst>
              <a:ext uri="{FF2B5EF4-FFF2-40B4-BE49-F238E27FC236}">
                <a16:creationId xmlns:a16="http://schemas.microsoft.com/office/drawing/2014/main" id="{74DE6BA9-6F50-47CB-A255-AA6F4715299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4">
            <a:extLst>
              <a:ext uri="{FF2B5EF4-FFF2-40B4-BE49-F238E27FC236}">
                <a16:creationId xmlns:a16="http://schemas.microsoft.com/office/drawing/2014/main" id="{B33BBFE1-492B-4DD6-B816-C4EA42D7182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934AE4F-8991-4777-B17C-94E995E9586E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28935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2">
            <a:extLst>
              <a:ext uri="{FF2B5EF4-FFF2-40B4-BE49-F238E27FC236}">
                <a16:creationId xmlns:a16="http://schemas.microsoft.com/office/drawing/2014/main" id="{AF72D0DA-C89F-4C40-9142-88D70C80FDA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A206E5C-170E-4E09-9491-97A47D42FBD6}" type="datetime1">
              <a:rPr lang="zh-CN" altLang="en-US"/>
              <a:pPr>
                <a:defRPr/>
              </a:pPr>
              <a:t>2021/6/22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5" name="页脚占位符 3">
            <a:extLst>
              <a:ext uri="{FF2B5EF4-FFF2-40B4-BE49-F238E27FC236}">
                <a16:creationId xmlns:a16="http://schemas.microsoft.com/office/drawing/2014/main" id="{EA32A3DA-DB9D-4DEE-8352-CC68170391C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4">
            <a:extLst>
              <a:ext uri="{FF2B5EF4-FFF2-40B4-BE49-F238E27FC236}">
                <a16:creationId xmlns:a16="http://schemas.microsoft.com/office/drawing/2014/main" id="{583A699B-8CD3-4893-A0A8-68CE22AB959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C2D91B6-0045-48CA-B8F9-01699CF14D51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99525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2">
            <a:extLst>
              <a:ext uri="{FF2B5EF4-FFF2-40B4-BE49-F238E27FC236}">
                <a16:creationId xmlns:a16="http://schemas.microsoft.com/office/drawing/2014/main" id="{9A8CF999-3CBF-4572-A2EC-2CCDFD6FCDB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18B0439-1DB0-4791-B64B-A4DDD07C92D8}" type="datetime1">
              <a:rPr lang="zh-CN" altLang="en-US"/>
              <a:pPr>
                <a:defRPr/>
              </a:pPr>
              <a:t>2021/6/22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5" name="页脚占位符 3">
            <a:extLst>
              <a:ext uri="{FF2B5EF4-FFF2-40B4-BE49-F238E27FC236}">
                <a16:creationId xmlns:a16="http://schemas.microsoft.com/office/drawing/2014/main" id="{85960832-C955-400E-8B12-EA2ED53DA5C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4">
            <a:extLst>
              <a:ext uri="{FF2B5EF4-FFF2-40B4-BE49-F238E27FC236}">
                <a16:creationId xmlns:a16="http://schemas.microsoft.com/office/drawing/2014/main" id="{49FD49BE-0850-4736-A801-4C353D61B4A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C1165A8-280B-416D-ACF8-248A3864985D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98935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2">
            <a:extLst>
              <a:ext uri="{FF2B5EF4-FFF2-40B4-BE49-F238E27FC236}">
                <a16:creationId xmlns:a16="http://schemas.microsoft.com/office/drawing/2014/main" id="{70A83027-8487-4350-8EB1-B925B243441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718B503-634F-4E56-9B10-F7945E376514}" type="datetime1">
              <a:rPr lang="zh-CN" altLang="en-US"/>
              <a:pPr>
                <a:defRPr/>
              </a:pPr>
              <a:t>2021/6/22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6" name="页脚占位符 3">
            <a:extLst>
              <a:ext uri="{FF2B5EF4-FFF2-40B4-BE49-F238E27FC236}">
                <a16:creationId xmlns:a16="http://schemas.microsoft.com/office/drawing/2014/main" id="{DA112797-ED04-4520-902C-5270CD4647E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4">
            <a:extLst>
              <a:ext uri="{FF2B5EF4-FFF2-40B4-BE49-F238E27FC236}">
                <a16:creationId xmlns:a16="http://schemas.microsoft.com/office/drawing/2014/main" id="{1D341109-6BD7-446E-9A27-9C008189A82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8EA813D-2522-41D2-AD69-C22E4AB3AF23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756726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2">
            <a:extLst>
              <a:ext uri="{FF2B5EF4-FFF2-40B4-BE49-F238E27FC236}">
                <a16:creationId xmlns:a16="http://schemas.microsoft.com/office/drawing/2014/main" id="{B87F433A-02F9-4C2A-8F2C-2BEA98A319A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FF0D830-382D-4D77-82C6-C459CE898163}" type="datetime1">
              <a:rPr lang="zh-CN" altLang="en-US"/>
              <a:pPr>
                <a:defRPr/>
              </a:pPr>
              <a:t>2021/6/22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8" name="页脚占位符 3">
            <a:extLst>
              <a:ext uri="{FF2B5EF4-FFF2-40B4-BE49-F238E27FC236}">
                <a16:creationId xmlns:a16="http://schemas.microsoft.com/office/drawing/2014/main" id="{3D6C80DD-298B-48FD-AA37-B4483673A4C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4">
            <a:extLst>
              <a:ext uri="{FF2B5EF4-FFF2-40B4-BE49-F238E27FC236}">
                <a16:creationId xmlns:a16="http://schemas.microsoft.com/office/drawing/2014/main" id="{1BA0F984-616F-4647-8EF5-D9FB8D2ABC4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A92184-D217-4B79-81E2-B797F2943D88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052221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A1B45DE-4CA7-4276-AF1D-093429C5BB2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A08FDE8-8536-415C-9B26-A1AF6672AFEB}" type="datetime1">
              <a:rPr lang="zh-CN" altLang="en-US"/>
              <a:pPr>
                <a:defRPr/>
              </a:pPr>
              <a:t>2021/6/22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C0C448F-9B3A-4640-846B-931DEA17860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FF74701-D193-4F9C-BC33-6E8279D0B18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E74CB73-D3C0-4B39-89BA-7D77D70AE6E6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826868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2">
            <a:extLst>
              <a:ext uri="{FF2B5EF4-FFF2-40B4-BE49-F238E27FC236}">
                <a16:creationId xmlns:a16="http://schemas.microsoft.com/office/drawing/2014/main" id="{197D8271-6469-4D27-A8E7-4A5FFE90E50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7087582-80F1-4C64-9EAB-EBC3325065C8}" type="datetime1">
              <a:rPr lang="zh-CN" altLang="en-US"/>
              <a:pPr>
                <a:defRPr/>
              </a:pPr>
              <a:t>2021/6/22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3" name="页脚占位符 3">
            <a:extLst>
              <a:ext uri="{FF2B5EF4-FFF2-40B4-BE49-F238E27FC236}">
                <a16:creationId xmlns:a16="http://schemas.microsoft.com/office/drawing/2014/main" id="{7A28C175-CEE5-4CF0-90AD-A10FCA1AA91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4">
            <a:extLst>
              <a:ext uri="{FF2B5EF4-FFF2-40B4-BE49-F238E27FC236}">
                <a16:creationId xmlns:a16="http://schemas.microsoft.com/office/drawing/2014/main" id="{96148291-3EB4-4328-AB04-6979C8C44FA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BE697F-1C74-4FDF-88BB-35AEB59C58D2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642090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2">
            <a:extLst>
              <a:ext uri="{FF2B5EF4-FFF2-40B4-BE49-F238E27FC236}">
                <a16:creationId xmlns:a16="http://schemas.microsoft.com/office/drawing/2014/main" id="{566119F8-EB55-4A9A-855A-0BD47C60B99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03D3996-E8F9-41E5-B538-BACE4748DA13}" type="datetime1">
              <a:rPr lang="zh-CN" altLang="en-US"/>
              <a:pPr>
                <a:defRPr/>
              </a:pPr>
              <a:t>2021/6/22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6" name="页脚占位符 3">
            <a:extLst>
              <a:ext uri="{FF2B5EF4-FFF2-40B4-BE49-F238E27FC236}">
                <a16:creationId xmlns:a16="http://schemas.microsoft.com/office/drawing/2014/main" id="{F3B1B711-DF34-4802-B1CB-FBA6900ED20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4">
            <a:extLst>
              <a:ext uri="{FF2B5EF4-FFF2-40B4-BE49-F238E27FC236}">
                <a16:creationId xmlns:a16="http://schemas.microsoft.com/office/drawing/2014/main" id="{B9EF107D-84AB-40C0-9F8C-4BBC588E3CF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D8F2866-E66A-4836-821D-63A5EA4DD37B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66142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CB9C117-00CF-4A1F-84F8-004B8320D6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5907BBC-47B6-4203-A79D-C0AA54EFF7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F81C190-84A6-40B5-98EB-755ABF0F7B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A124AB-CF4B-457E-BF1F-5A1E87BE531D}" type="datetimeFigureOut">
              <a:rPr lang="zh-CN" altLang="en-US" smtClean="0"/>
              <a:t>2021/6/22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2EAFD49-970B-4F7F-99DA-1DFE03B094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5FB82CE-064E-492C-BD9F-075D405432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1023A-5B5B-414B-859F-C536B9CF04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933867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>
              <a:sym typeface="Calibri" panose="020F0502020204030204" pitchFamily="34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2">
            <a:extLst>
              <a:ext uri="{FF2B5EF4-FFF2-40B4-BE49-F238E27FC236}">
                <a16:creationId xmlns:a16="http://schemas.microsoft.com/office/drawing/2014/main" id="{B46F0EC8-0C05-485B-836E-3B94C7D146E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F6B52F0-3115-45C5-89DC-A358D76E10FC}" type="datetime1">
              <a:rPr lang="zh-CN" altLang="en-US"/>
              <a:pPr>
                <a:defRPr/>
              </a:pPr>
              <a:t>2021/6/22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6" name="页脚占位符 3">
            <a:extLst>
              <a:ext uri="{FF2B5EF4-FFF2-40B4-BE49-F238E27FC236}">
                <a16:creationId xmlns:a16="http://schemas.microsoft.com/office/drawing/2014/main" id="{8B82036D-B62D-4F0D-A21A-CC7EC219CD9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4">
            <a:extLst>
              <a:ext uri="{FF2B5EF4-FFF2-40B4-BE49-F238E27FC236}">
                <a16:creationId xmlns:a16="http://schemas.microsoft.com/office/drawing/2014/main" id="{A2434870-4B73-4A22-A800-D0C8827FD3A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14E4A8F-372B-4869-BD5C-DF948A571682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680086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2">
            <a:extLst>
              <a:ext uri="{FF2B5EF4-FFF2-40B4-BE49-F238E27FC236}">
                <a16:creationId xmlns:a16="http://schemas.microsoft.com/office/drawing/2014/main" id="{5672624E-3281-40B2-BD4E-0B1114CAD17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E1AC7B2-02E3-4919-ABFB-4EACC4C426C3}" type="datetime1">
              <a:rPr lang="zh-CN" altLang="en-US"/>
              <a:pPr>
                <a:defRPr/>
              </a:pPr>
              <a:t>2021/6/22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5" name="页脚占位符 3">
            <a:extLst>
              <a:ext uri="{FF2B5EF4-FFF2-40B4-BE49-F238E27FC236}">
                <a16:creationId xmlns:a16="http://schemas.microsoft.com/office/drawing/2014/main" id="{9098BFAA-6C26-4239-8A28-6E2D9D9DE9D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4">
            <a:extLst>
              <a:ext uri="{FF2B5EF4-FFF2-40B4-BE49-F238E27FC236}">
                <a16:creationId xmlns:a16="http://schemas.microsoft.com/office/drawing/2014/main" id="{52C24756-CBAC-4037-82AC-7E02A2C67C4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382F585-DF73-407C-9F0C-443B595BA304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207247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2">
            <a:extLst>
              <a:ext uri="{FF2B5EF4-FFF2-40B4-BE49-F238E27FC236}">
                <a16:creationId xmlns:a16="http://schemas.microsoft.com/office/drawing/2014/main" id="{4068BF95-EF5F-4B9E-BEAA-85676D80EE1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F42C5DB-1000-4213-8AA2-423D203CEC3F}" type="datetime1">
              <a:rPr lang="zh-CN" altLang="en-US"/>
              <a:pPr>
                <a:defRPr/>
              </a:pPr>
              <a:t>2021/6/22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5" name="页脚占位符 3">
            <a:extLst>
              <a:ext uri="{FF2B5EF4-FFF2-40B4-BE49-F238E27FC236}">
                <a16:creationId xmlns:a16="http://schemas.microsoft.com/office/drawing/2014/main" id="{9AB579ED-E932-48BF-BE67-64549749B98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4">
            <a:extLst>
              <a:ext uri="{FF2B5EF4-FFF2-40B4-BE49-F238E27FC236}">
                <a16:creationId xmlns:a16="http://schemas.microsoft.com/office/drawing/2014/main" id="{F770CEA4-6D99-469C-A2FE-2745E955090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2330CCE-2421-4351-AC98-1DF72F514CA2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70544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36E45F-B31C-4706-AAA8-44F3B59DCB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8712436-4CCA-4122-9354-83EF0B27AB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ABC2660-A0AD-4903-AABF-1F36C8AB09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A124AB-CF4B-457E-BF1F-5A1E87BE531D}" type="datetimeFigureOut">
              <a:rPr lang="zh-CN" altLang="en-US" smtClean="0"/>
              <a:t>2021/6/22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62DF5B6-AC6D-41BE-9367-6552D81A7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736AF92-8A37-4269-BFF9-DFF05127D9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1023A-5B5B-414B-859F-C536B9CF04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57962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637825-5CF2-410F-8313-10F96F39EB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FBE7AA3-85B4-4967-B1C3-25B7719485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42EC5F2-7488-45CC-AC33-A16BCB67AB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2839BA1-458A-4066-AA96-4C8A5403AB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A124AB-CF4B-457E-BF1F-5A1E87BE531D}" type="datetimeFigureOut">
              <a:rPr lang="zh-CN" altLang="en-US" smtClean="0"/>
              <a:t>2021/6/22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004581A-079C-45F9-B034-50C211BDCD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AB85635-8535-4E35-B8E3-F55428DDD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1023A-5B5B-414B-859F-C536B9CF04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59259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2E5AD6-CA1B-4805-83B9-E81DBA855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EC9B914-6276-48F5-8F64-429C881C51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85FF923-6D8B-4599-8FFC-AF9DA221EB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9BC7D1A-9C45-4FF1-B604-B9F2837DE9F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14FB8BE-C6F9-41EB-BCCC-526A3D22356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908F0856-F8DF-41AD-B569-12CCB57B6E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A124AB-CF4B-457E-BF1F-5A1E87BE531D}" type="datetimeFigureOut">
              <a:rPr lang="zh-CN" altLang="en-US" smtClean="0"/>
              <a:t>2021/6/22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F327408E-3A2C-4FB2-BB61-AC483A348F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4AB0945F-3B8D-441B-90F6-FC89AB970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1023A-5B5B-414B-859F-C536B9CF04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84882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9495CA5-4F8C-410C-B330-4A3F6F76D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0F7198E-2AF3-4E08-9420-285EE0E572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A124AB-CF4B-457E-BF1F-5A1E87BE531D}" type="datetimeFigureOut">
              <a:rPr lang="zh-CN" altLang="en-US" smtClean="0"/>
              <a:t>2021/6/22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2AB1B80-6E83-41A5-8718-E02FEF4E16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BA3FF70-1EC3-4321-A315-4DE7A8206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1023A-5B5B-414B-859F-C536B9CF04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36879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4C52A6A3-5449-4B7D-9D9A-480EE35728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A124AB-CF4B-457E-BF1F-5A1E87BE531D}" type="datetimeFigureOut">
              <a:rPr lang="zh-CN" altLang="en-US" smtClean="0"/>
              <a:t>2021/6/22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420125C-BDBA-4D8A-90AD-945E0ED401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1E1F765-9090-4FE3-AB3D-E47D898C1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1023A-5B5B-414B-859F-C536B9CF04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79766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062AD9-47FB-4001-87AA-1A71A71585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633EC34-87CB-43CA-BD57-2C859ED5A3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CB9866C-A62B-46FF-B3C1-B346A67FC6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8090FB3-A69A-4C6D-B713-597991C567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A124AB-CF4B-457E-BF1F-5A1E87BE531D}" type="datetimeFigureOut">
              <a:rPr lang="zh-CN" altLang="en-US" smtClean="0"/>
              <a:t>2021/6/22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B08E581-27E4-4B6C-AC49-C89535348C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9E8EFEB-A351-4813-86CB-9577D09837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1023A-5B5B-414B-859F-C536B9CF04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55333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DDECDD-E0C9-4D88-8EA3-E42BD2EC0D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42E97DD5-82FC-45DA-BD2B-8A61C643FF4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7CC296F-FD6B-4D54-847B-F021216876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DB062A0-5198-4169-8679-66634D623A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A124AB-CF4B-457E-BF1F-5A1E87BE531D}" type="datetimeFigureOut">
              <a:rPr lang="zh-CN" altLang="en-US" smtClean="0"/>
              <a:t>2021/6/22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998B9BA-0ED6-461E-A6F4-B9A099AD3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04E2230-028A-4BCA-940E-83B116529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1023A-5B5B-414B-859F-C536B9CF04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220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D4738D85-F314-44AC-9CDB-2382D80EDC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DD77362-4FF4-4FA7-84A6-95D31256C8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D3729E7-7A7A-4282-9895-AC07D6DF55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A124AB-CF4B-457E-BF1F-5A1E87BE531D}" type="datetimeFigureOut">
              <a:rPr lang="zh-CN" altLang="en-US" smtClean="0"/>
              <a:t>2021/6/22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7E973B8-13B5-4FEE-84D9-4CE06E108C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37950B6-48BD-4D6A-8BBE-FD0CC8C119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A1023A-5B5B-414B-859F-C536B9CF04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70259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标题占位符 1">
            <a:extLst>
              <a:ext uri="{FF2B5EF4-FFF2-40B4-BE49-F238E27FC236}">
                <a16:creationId xmlns:a16="http://schemas.microsoft.com/office/drawing/2014/main" id="{E8498D7C-99DF-438C-ABBD-2C55529417DA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>
                <a:sym typeface="Calibri Light" panose="020F0302020204030204" pitchFamily="34" charset="0"/>
              </a:rPr>
              <a:t>单击此处编辑母版标题样式</a:t>
            </a:r>
          </a:p>
        </p:txBody>
      </p:sp>
      <p:sp>
        <p:nvSpPr>
          <p:cNvPr id="12291" name="文本占位符 2">
            <a:extLst>
              <a:ext uri="{FF2B5EF4-FFF2-40B4-BE49-F238E27FC236}">
                <a16:creationId xmlns:a16="http://schemas.microsoft.com/office/drawing/2014/main" id="{0593FC80-6136-44A0-B5D8-D8B5FFDDA37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>
                <a:sym typeface="Calibri" panose="020F0502020204030204" pitchFamily="34" charset="0"/>
              </a:rPr>
              <a:t>单击此处编辑母版文本样式</a:t>
            </a:r>
          </a:p>
          <a:p>
            <a:pPr lvl="1"/>
            <a:r>
              <a:rPr lang="zh-CN" altLang="zh-CN">
                <a:sym typeface="Calibri" panose="020F0502020204030204" pitchFamily="34" charset="0"/>
              </a:rPr>
              <a:t>第二级</a:t>
            </a:r>
          </a:p>
          <a:p>
            <a:pPr lvl="2"/>
            <a:r>
              <a:rPr lang="zh-CN" altLang="zh-CN">
                <a:sym typeface="Calibri" panose="020F0502020204030204" pitchFamily="34" charset="0"/>
              </a:rPr>
              <a:t>第三级</a:t>
            </a:r>
          </a:p>
          <a:p>
            <a:pPr lvl="3"/>
            <a:r>
              <a:rPr lang="zh-CN" altLang="zh-CN">
                <a:sym typeface="Calibri" panose="020F0502020204030204" pitchFamily="34" charset="0"/>
              </a:rPr>
              <a:t>第四级</a:t>
            </a:r>
          </a:p>
          <a:p>
            <a:pPr lvl="4"/>
            <a:r>
              <a:rPr lang="zh-CN" altLang="zh-CN">
                <a:sym typeface="Calibri" panose="020F0502020204030204" pitchFamily="34" charset="0"/>
              </a:rPr>
              <a:t>第五级</a:t>
            </a:r>
          </a:p>
        </p:txBody>
      </p:sp>
      <p:sp>
        <p:nvSpPr>
          <p:cNvPr id="12292" name="日期占位符 2">
            <a:extLst>
              <a:ext uri="{FF2B5EF4-FFF2-40B4-BE49-F238E27FC236}">
                <a16:creationId xmlns:a16="http://schemas.microsoft.com/office/drawing/2014/main" id="{FEEB5111-9E0A-45CE-851E-7C4714CA2771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0335AF22-9BE7-4A3E-8A78-6D36AE9D1519}" type="datetime1">
              <a:rPr lang="zh-CN" altLang="en-US"/>
              <a:pPr>
                <a:defRPr/>
              </a:pPr>
              <a:t>2021/6/22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12293" name="页脚占位符 3">
            <a:extLst>
              <a:ext uri="{FF2B5EF4-FFF2-40B4-BE49-F238E27FC236}">
                <a16:creationId xmlns:a16="http://schemas.microsoft.com/office/drawing/2014/main" id="{CA06B5A5-B571-4817-A4A8-B5F9A04EB8BF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2294" name="灯片编号占位符 4">
            <a:extLst>
              <a:ext uri="{FF2B5EF4-FFF2-40B4-BE49-F238E27FC236}">
                <a16:creationId xmlns:a16="http://schemas.microsoft.com/office/drawing/2014/main" id="{51348460-12DC-4158-9B67-966FAD1F7691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E1735C87-C7F0-4449-845B-C8CBE2A04432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63932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marL="914400" indent="-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  <a:sym typeface="Calibri Light" panose="020F0302020204030204" pitchFamily="34" charset="0"/>
        </a:defRPr>
      </a:lvl1pPr>
      <a:lvl2pPr marL="914400" indent="-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  <a:sym typeface="Calibri Light" panose="020F0302020204030204" pitchFamily="34" charset="0"/>
        </a:defRPr>
      </a:lvl2pPr>
      <a:lvl3pPr marL="914400" indent="-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  <a:sym typeface="Calibri Light" panose="020F0302020204030204" pitchFamily="34" charset="0"/>
        </a:defRPr>
      </a:lvl3pPr>
      <a:lvl4pPr marL="914400" indent="-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  <a:sym typeface="Calibri Light" panose="020F0302020204030204" pitchFamily="34" charset="0"/>
        </a:defRPr>
      </a:lvl4pPr>
      <a:lvl5pPr marL="914400" indent="-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  <a:sym typeface="Calibri Light" panose="020F0302020204030204" pitchFamily="34" charset="0"/>
        </a:defRPr>
      </a:lvl5pPr>
      <a:lvl6pPr marL="1371600" indent="-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  <a:sym typeface="Calibri Light" panose="020F0302020204030204" pitchFamily="34" charset="0"/>
        </a:defRPr>
      </a:lvl6pPr>
      <a:lvl7pPr marL="1828800" indent="-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  <a:sym typeface="Calibri Light" panose="020F0302020204030204" pitchFamily="34" charset="0"/>
        </a:defRPr>
      </a:lvl7pPr>
      <a:lvl8pPr marL="2286000" indent="-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  <a:sym typeface="Calibri Light" panose="020F0302020204030204" pitchFamily="34" charset="0"/>
        </a:defRPr>
      </a:lvl8pPr>
      <a:lvl9pPr marL="2743200" indent="-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  <a:sym typeface="Calibri Light" panose="020F0302020204030204" pitchFamily="34" charset="0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tags" Target="../tags/tag13.xml"/><Relationship Id="rId18" Type="http://schemas.openxmlformats.org/officeDocument/2006/relationships/image" Target="../media/image1.png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tags" Target="../tags/tag12.xml"/><Relationship Id="rId17" Type="http://schemas.openxmlformats.org/officeDocument/2006/relationships/notesSlide" Target="../notesSlides/notesSlide1.xml"/><Relationship Id="rId2" Type="http://schemas.openxmlformats.org/officeDocument/2006/relationships/tags" Target="../tags/tag2.xml"/><Relationship Id="rId16" Type="http://schemas.openxmlformats.org/officeDocument/2006/relationships/slideLayout" Target="../slideLayouts/slideLayout18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5" Type="http://schemas.openxmlformats.org/officeDocument/2006/relationships/tags" Target="../tags/tag5.xml"/><Relationship Id="rId15" Type="http://schemas.openxmlformats.org/officeDocument/2006/relationships/tags" Target="../tags/tag15.xml"/><Relationship Id="rId10" Type="http://schemas.openxmlformats.org/officeDocument/2006/relationships/tags" Target="../tags/tag10.xml"/><Relationship Id="rId19" Type="http://schemas.openxmlformats.org/officeDocument/2006/relationships/image" Target="../media/image2.png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tags" Target="../tags/tag14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tags" Target="../tags/tag117.xml"/><Relationship Id="rId13" Type="http://schemas.openxmlformats.org/officeDocument/2006/relationships/slideLayout" Target="../slideLayouts/slideLayout18.xml"/><Relationship Id="rId3" Type="http://schemas.openxmlformats.org/officeDocument/2006/relationships/tags" Target="../tags/tag112.xml"/><Relationship Id="rId7" Type="http://schemas.openxmlformats.org/officeDocument/2006/relationships/tags" Target="../tags/tag116.xml"/><Relationship Id="rId12" Type="http://schemas.openxmlformats.org/officeDocument/2006/relationships/tags" Target="../tags/tag121.xml"/><Relationship Id="rId2" Type="http://schemas.openxmlformats.org/officeDocument/2006/relationships/tags" Target="../tags/tag111.xml"/><Relationship Id="rId1" Type="http://schemas.openxmlformats.org/officeDocument/2006/relationships/tags" Target="../tags/tag110.xml"/><Relationship Id="rId6" Type="http://schemas.openxmlformats.org/officeDocument/2006/relationships/tags" Target="../tags/tag115.xml"/><Relationship Id="rId11" Type="http://schemas.openxmlformats.org/officeDocument/2006/relationships/tags" Target="../tags/tag120.xml"/><Relationship Id="rId5" Type="http://schemas.openxmlformats.org/officeDocument/2006/relationships/tags" Target="../tags/tag114.xml"/><Relationship Id="rId10" Type="http://schemas.openxmlformats.org/officeDocument/2006/relationships/tags" Target="../tags/tag119.xml"/><Relationship Id="rId4" Type="http://schemas.openxmlformats.org/officeDocument/2006/relationships/tags" Target="../tags/tag113.xml"/><Relationship Id="rId9" Type="http://schemas.openxmlformats.org/officeDocument/2006/relationships/tags" Target="../tags/tag118.xml"/><Relationship Id="rId1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tags" Target="../tags/tag124.xml"/><Relationship Id="rId7" Type="http://schemas.openxmlformats.org/officeDocument/2006/relationships/image" Target="../media/image1.png"/><Relationship Id="rId2" Type="http://schemas.openxmlformats.org/officeDocument/2006/relationships/tags" Target="../tags/tag123.xml"/><Relationship Id="rId1" Type="http://schemas.openxmlformats.org/officeDocument/2006/relationships/tags" Target="../tags/tag122.xml"/><Relationship Id="rId6" Type="http://schemas.openxmlformats.org/officeDocument/2006/relationships/slideLayout" Target="../slideLayouts/slideLayout18.xml"/><Relationship Id="rId5" Type="http://schemas.openxmlformats.org/officeDocument/2006/relationships/tags" Target="../tags/tag126.xml"/><Relationship Id="rId4" Type="http://schemas.openxmlformats.org/officeDocument/2006/relationships/tags" Target="../tags/tag125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tags" Target="../tags/tag134.xml"/><Relationship Id="rId13" Type="http://schemas.openxmlformats.org/officeDocument/2006/relationships/slideLayout" Target="../slideLayouts/slideLayout18.xml"/><Relationship Id="rId3" Type="http://schemas.openxmlformats.org/officeDocument/2006/relationships/tags" Target="../tags/tag129.xml"/><Relationship Id="rId7" Type="http://schemas.openxmlformats.org/officeDocument/2006/relationships/tags" Target="../tags/tag133.xml"/><Relationship Id="rId12" Type="http://schemas.openxmlformats.org/officeDocument/2006/relationships/tags" Target="../tags/tag138.xml"/><Relationship Id="rId2" Type="http://schemas.openxmlformats.org/officeDocument/2006/relationships/tags" Target="../tags/tag128.xml"/><Relationship Id="rId1" Type="http://schemas.openxmlformats.org/officeDocument/2006/relationships/tags" Target="../tags/tag127.xml"/><Relationship Id="rId6" Type="http://schemas.openxmlformats.org/officeDocument/2006/relationships/tags" Target="../tags/tag132.xml"/><Relationship Id="rId11" Type="http://schemas.openxmlformats.org/officeDocument/2006/relationships/tags" Target="../tags/tag137.xml"/><Relationship Id="rId5" Type="http://schemas.openxmlformats.org/officeDocument/2006/relationships/tags" Target="../tags/tag131.xml"/><Relationship Id="rId10" Type="http://schemas.openxmlformats.org/officeDocument/2006/relationships/tags" Target="../tags/tag136.xml"/><Relationship Id="rId4" Type="http://schemas.openxmlformats.org/officeDocument/2006/relationships/tags" Target="../tags/tag130.xml"/><Relationship Id="rId9" Type="http://schemas.openxmlformats.org/officeDocument/2006/relationships/tags" Target="../tags/tag135.xml"/><Relationship Id="rId1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tags" Target="../tags/tag141.xml"/><Relationship Id="rId7" Type="http://schemas.openxmlformats.org/officeDocument/2006/relationships/image" Target="../media/image1.png"/><Relationship Id="rId2" Type="http://schemas.openxmlformats.org/officeDocument/2006/relationships/tags" Target="../tags/tag140.xml"/><Relationship Id="rId1" Type="http://schemas.openxmlformats.org/officeDocument/2006/relationships/tags" Target="../tags/tag139.xml"/><Relationship Id="rId6" Type="http://schemas.openxmlformats.org/officeDocument/2006/relationships/slideLayout" Target="../slideLayouts/slideLayout18.xml"/><Relationship Id="rId5" Type="http://schemas.openxmlformats.org/officeDocument/2006/relationships/tags" Target="../tags/tag143.xml"/><Relationship Id="rId10" Type="http://schemas.openxmlformats.org/officeDocument/2006/relationships/image" Target="../media/image10.png"/><Relationship Id="rId4" Type="http://schemas.openxmlformats.org/officeDocument/2006/relationships/tags" Target="../tags/tag142.xml"/><Relationship Id="rId9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tags" Target="../tags/tag151.xml"/><Relationship Id="rId13" Type="http://schemas.openxmlformats.org/officeDocument/2006/relationships/slideLayout" Target="../slideLayouts/slideLayout18.xml"/><Relationship Id="rId3" Type="http://schemas.openxmlformats.org/officeDocument/2006/relationships/tags" Target="../tags/tag146.xml"/><Relationship Id="rId7" Type="http://schemas.openxmlformats.org/officeDocument/2006/relationships/tags" Target="../tags/tag150.xml"/><Relationship Id="rId12" Type="http://schemas.openxmlformats.org/officeDocument/2006/relationships/tags" Target="../tags/tag155.xml"/><Relationship Id="rId2" Type="http://schemas.openxmlformats.org/officeDocument/2006/relationships/tags" Target="../tags/tag145.xml"/><Relationship Id="rId1" Type="http://schemas.openxmlformats.org/officeDocument/2006/relationships/tags" Target="../tags/tag144.xml"/><Relationship Id="rId6" Type="http://schemas.openxmlformats.org/officeDocument/2006/relationships/tags" Target="../tags/tag149.xml"/><Relationship Id="rId11" Type="http://schemas.openxmlformats.org/officeDocument/2006/relationships/tags" Target="../tags/tag154.xml"/><Relationship Id="rId5" Type="http://schemas.openxmlformats.org/officeDocument/2006/relationships/tags" Target="../tags/tag148.xml"/><Relationship Id="rId10" Type="http://schemas.openxmlformats.org/officeDocument/2006/relationships/tags" Target="../tags/tag153.xml"/><Relationship Id="rId4" Type="http://schemas.openxmlformats.org/officeDocument/2006/relationships/tags" Target="../tags/tag147.xml"/><Relationship Id="rId9" Type="http://schemas.openxmlformats.org/officeDocument/2006/relationships/tags" Target="../tags/tag152.xml"/><Relationship Id="rId1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tags" Target="../tags/tag158.xml"/><Relationship Id="rId7" Type="http://schemas.openxmlformats.org/officeDocument/2006/relationships/image" Target="../media/image1.png"/><Relationship Id="rId2" Type="http://schemas.openxmlformats.org/officeDocument/2006/relationships/tags" Target="../tags/tag157.xml"/><Relationship Id="rId1" Type="http://schemas.openxmlformats.org/officeDocument/2006/relationships/tags" Target="../tags/tag156.xml"/><Relationship Id="rId6" Type="http://schemas.openxmlformats.org/officeDocument/2006/relationships/slideLayout" Target="../slideLayouts/slideLayout18.xml"/><Relationship Id="rId5" Type="http://schemas.openxmlformats.org/officeDocument/2006/relationships/tags" Target="../tags/tag160.xml"/><Relationship Id="rId10" Type="http://schemas.openxmlformats.org/officeDocument/2006/relationships/image" Target="../media/image13.png"/><Relationship Id="rId4" Type="http://schemas.openxmlformats.org/officeDocument/2006/relationships/tags" Target="../tags/tag159.xml"/><Relationship Id="rId9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tags" Target="../tags/tag163.xml"/><Relationship Id="rId7" Type="http://schemas.openxmlformats.org/officeDocument/2006/relationships/image" Target="../media/image1.png"/><Relationship Id="rId2" Type="http://schemas.openxmlformats.org/officeDocument/2006/relationships/tags" Target="../tags/tag162.xml"/><Relationship Id="rId1" Type="http://schemas.openxmlformats.org/officeDocument/2006/relationships/tags" Target="../tags/tag161.xml"/><Relationship Id="rId6" Type="http://schemas.openxmlformats.org/officeDocument/2006/relationships/slideLayout" Target="../slideLayouts/slideLayout18.xml"/><Relationship Id="rId5" Type="http://schemas.openxmlformats.org/officeDocument/2006/relationships/tags" Target="../tags/tag165.xml"/><Relationship Id="rId4" Type="http://schemas.openxmlformats.org/officeDocument/2006/relationships/tags" Target="../tags/tag164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tags" Target="../tags/tag173.xml"/><Relationship Id="rId13" Type="http://schemas.openxmlformats.org/officeDocument/2006/relationships/slideLayout" Target="../slideLayouts/slideLayout18.xml"/><Relationship Id="rId3" Type="http://schemas.openxmlformats.org/officeDocument/2006/relationships/tags" Target="../tags/tag168.xml"/><Relationship Id="rId7" Type="http://schemas.openxmlformats.org/officeDocument/2006/relationships/tags" Target="../tags/tag172.xml"/><Relationship Id="rId12" Type="http://schemas.openxmlformats.org/officeDocument/2006/relationships/tags" Target="../tags/tag177.xml"/><Relationship Id="rId2" Type="http://schemas.openxmlformats.org/officeDocument/2006/relationships/tags" Target="../tags/tag167.xml"/><Relationship Id="rId1" Type="http://schemas.openxmlformats.org/officeDocument/2006/relationships/tags" Target="../tags/tag166.xml"/><Relationship Id="rId6" Type="http://schemas.openxmlformats.org/officeDocument/2006/relationships/tags" Target="../tags/tag171.xml"/><Relationship Id="rId11" Type="http://schemas.openxmlformats.org/officeDocument/2006/relationships/tags" Target="../tags/tag176.xml"/><Relationship Id="rId5" Type="http://schemas.openxmlformats.org/officeDocument/2006/relationships/tags" Target="../tags/tag170.xml"/><Relationship Id="rId10" Type="http://schemas.openxmlformats.org/officeDocument/2006/relationships/tags" Target="../tags/tag175.xml"/><Relationship Id="rId4" Type="http://schemas.openxmlformats.org/officeDocument/2006/relationships/tags" Target="../tags/tag169.xml"/><Relationship Id="rId9" Type="http://schemas.openxmlformats.org/officeDocument/2006/relationships/tags" Target="../tags/tag174.xml"/><Relationship Id="rId1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tags" Target="../tags/tag180.xml"/><Relationship Id="rId7" Type="http://schemas.openxmlformats.org/officeDocument/2006/relationships/image" Target="../media/image1.png"/><Relationship Id="rId2" Type="http://schemas.openxmlformats.org/officeDocument/2006/relationships/tags" Target="../tags/tag179.xml"/><Relationship Id="rId1" Type="http://schemas.openxmlformats.org/officeDocument/2006/relationships/tags" Target="../tags/tag178.xml"/><Relationship Id="rId6" Type="http://schemas.openxmlformats.org/officeDocument/2006/relationships/slideLayout" Target="../slideLayouts/slideLayout18.xml"/><Relationship Id="rId5" Type="http://schemas.openxmlformats.org/officeDocument/2006/relationships/tags" Target="../tags/tag182.xml"/><Relationship Id="rId10" Type="http://schemas.openxmlformats.org/officeDocument/2006/relationships/image" Target="../media/image17.png"/><Relationship Id="rId4" Type="http://schemas.openxmlformats.org/officeDocument/2006/relationships/tags" Target="../tags/tag181.xml"/><Relationship Id="rId9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tags" Target="../tags/tag185.xml"/><Relationship Id="rId7" Type="http://schemas.openxmlformats.org/officeDocument/2006/relationships/notesSlide" Target="../notesSlides/notesSlide3.xml"/><Relationship Id="rId2" Type="http://schemas.openxmlformats.org/officeDocument/2006/relationships/tags" Target="../tags/tag184.xml"/><Relationship Id="rId1" Type="http://schemas.openxmlformats.org/officeDocument/2006/relationships/tags" Target="../tags/tag183.xml"/><Relationship Id="rId6" Type="http://schemas.openxmlformats.org/officeDocument/2006/relationships/slideLayout" Target="../slideLayouts/slideLayout18.xml"/><Relationship Id="rId5" Type="http://schemas.openxmlformats.org/officeDocument/2006/relationships/tags" Target="../tags/tag187.xml"/><Relationship Id="rId10" Type="http://schemas.openxmlformats.org/officeDocument/2006/relationships/image" Target="../media/image19.png"/><Relationship Id="rId4" Type="http://schemas.openxmlformats.org/officeDocument/2006/relationships/tags" Target="../tags/tag186.xml"/><Relationship Id="rId9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23.xml"/><Relationship Id="rId13" Type="http://schemas.openxmlformats.org/officeDocument/2006/relationships/tags" Target="../tags/tag28.xml"/><Relationship Id="rId18" Type="http://schemas.openxmlformats.org/officeDocument/2006/relationships/tags" Target="../tags/tag33.xml"/><Relationship Id="rId26" Type="http://schemas.openxmlformats.org/officeDocument/2006/relationships/tags" Target="../tags/tag41.xml"/><Relationship Id="rId3" Type="http://schemas.openxmlformats.org/officeDocument/2006/relationships/tags" Target="../tags/tag18.xml"/><Relationship Id="rId21" Type="http://schemas.openxmlformats.org/officeDocument/2006/relationships/tags" Target="../tags/tag36.xml"/><Relationship Id="rId7" Type="http://schemas.openxmlformats.org/officeDocument/2006/relationships/tags" Target="../tags/tag22.xml"/><Relationship Id="rId12" Type="http://schemas.openxmlformats.org/officeDocument/2006/relationships/tags" Target="../tags/tag27.xml"/><Relationship Id="rId17" Type="http://schemas.openxmlformats.org/officeDocument/2006/relationships/tags" Target="../tags/tag32.xml"/><Relationship Id="rId25" Type="http://schemas.openxmlformats.org/officeDocument/2006/relationships/tags" Target="../tags/tag40.xml"/><Relationship Id="rId33" Type="http://schemas.openxmlformats.org/officeDocument/2006/relationships/image" Target="../media/image1.png"/><Relationship Id="rId2" Type="http://schemas.openxmlformats.org/officeDocument/2006/relationships/tags" Target="../tags/tag17.xml"/><Relationship Id="rId16" Type="http://schemas.openxmlformats.org/officeDocument/2006/relationships/tags" Target="../tags/tag31.xml"/><Relationship Id="rId20" Type="http://schemas.openxmlformats.org/officeDocument/2006/relationships/tags" Target="../tags/tag35.xml"/><Relationship Id="rId29" Type="http://schemas.openxmlformats.org/officeDocument/2006/relationships/tags" Target="../tags/tag44.xml"/><Relationship Id="rId1" Type="http://schemas.openxmlformats.org/officeDocument/2006/relationships/tags" Target="../tags/tag16.xml"/><Relationship Id="rId6" Type="http://schemas.openxmlformats.org/officeDocument/2006/relationships/tags" Target="../tags/tag21.xml"/><Relationship Id="rId11" Type="http://schemas.openxmlformats.org/officeDocument/2006/relationships/tags" Target="../tags/tag26.xml"/><Relationship Id="rId24" Type="http://schemas.openxmlformats.org/officeDocument/2006/relationships/tags" Target="../tags/tag39.xml"/><Relationship Id="rId32" Type="http://schemas.openxmlformats.org/officeDocument/2006/relationships/notesSlide" Target="../notesSlides/notesSlide2.xml"/><Relationship Id="rId5" Type="http://schemas.openxmlformats.org/officeDocument/2006/relationships/tags" Target="../tags/tag20.xml"/><Relationship Id="rId15" Type="http://schemas.openxmlformats.org/officeDocument/2006/relationships/tags" Target="../tags/tag30.xml"/><Relationship Id="rId23" Type="http://schemas.openxmlformats.org/officeDocument/2006/relationships/tags" Target="../tags/tag38.xml"/><Relationship Id="rId28" Type="http://schemas.openxmlformats.org/officeDocument/2006/relationships/tags" Target="../tags/tag43.xml"/><Relationship Id="rId10" Type="http://schemas.openxmlformats.org/officeDocument/2006/relationships/tags" Target="../tags/tag25.xml"/><Relationship Id="rId19" Type="http://schemas.openxmlformats.org/officeDocument/2006/relationships/tags" Target="../tags/tag34.xml"/><Relationship Id="rId31" Type="http://schemas.openxmlformats.org/officeDocument/2006/relationships/slideLayout" Target="../slideLayouts/slideLayout18.xml"/><Relationship Id="rId4" Type="http://schemas.openxmlformats.org/officeDocument/2006/relationships/tags" Target="../tags/tag19.xml"/><Relationship Id="rId9" Type="http://schemas.openxmlformats.org/officeDocument/2006/relationships/tags" Target="../tags/tag24.xml"/><Relationship Id="rId14" Type="http://schemas.openxmlformats.org/officeDocument/2006/relationships/tags" Target="../tags/tag29.xml"/><Relationship Id="rId22" Type="http://schemas.openxmlformats.org/officeDocument/2006/relationships/tags" Target="../tags/tag37.xml"/><Relationship Id="rId27" Type="http://schemas.openxmlformats.org/officeDocument/2006/relationships/tags" Target="../tags/tag42.xml"/><Relationship Id="rId30" Type="http://schemas.openxmlformats.org/officeDocument/2006/relationships/tags" Target="../tags/tag45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tags" Target="../tags/tag190.xml"/><Relationship Id="rId7" Type="http://schemas.openxmlformats.org/officeDocument/2006/relationships/image" Target="../media/image1.png"/><Relationship Id="rId2" Type="http://schemas.openxmlformats.org/officeDocument/2006/relationships/tags" Target="../tags/tag189.xml"/><Relationship Id="rId1" Type="http://schemas.openxmlformats.org/officeDocument/2006/relationships/tags" Target="../tags/tag188.xml"/><Relationship Id="rId6" Type="http://schemas.openxmlformats.org/officeDocument/2006/relationships/slideLayout" Target="../slideLayouts/slideLayout18.xml"/><Relationship Id="rId5" Type="http://schemas.openxmlformats.org/officeDocument/2006/relationships/tags" Target="../tags/tag192.xml"/><Relationship Id="rId4" Type="http://schemas.openxmlformats.org/officeDocument/2006/relationships/tags" Target="../tags/tag191.xml"/><Relationship Id="rId9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tags" Target="../tags/tag195.xml"/><Relationship Id="rId7" Type="http://schemas.openxmlformats.org/officeDocument/2006/relationships/image" Target="../media/image1.png"/><Relationship Id="rId2" Type="http://schemas.openxmlformats.org/officeDocument/2006/relationships/tags" Target="../tags/tag194.xml"/><Relationship Id="rId1" Type="http://schemas.openxmlformats.org/officeDocument/2006/relationships/tags" Target="../tags/tag193.xml"/><Relationship Id="rId6" Type="http://schemas.openxmlformats.org/officeDocument/2006/relationships/slideLayout" Target="../slideLayouts/slideLayout18.xml"/><Relationship Id="rId5" Type="http://schemas.openxmlformats.org/officeDocument/2006/relationships/tags" Target="../tags/tag197.xml"/><Relationship Id="rId4" Type="http://schemas.openxmlformats.org/officeDocument/2006/relationships/tags" Target="../tags/tag196.xml"/><Relationship Id="rId9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tags" Target="../tags/tag205.xml"/><Relationship Id="rId13" Type="http://schemas.openxmlformats.org/officeDocument/2006/relationships/slideLayout" Target="../slideLayouts/slideLayout18.xml"/><Relationship Id="rId3" Type="http://schemas.openxmlformats.org/officeDocument/2006/relationships/tags" Target="../tags/tag200.xml"/><Relationship Id="rId7" Type="http://schemas.openxmlformats.org/officeDocument/2006/relationships/tags" Target="../tags/tag204.xml"/><Relationship Id="rId12" Type="http://schemas.openxmlformats.org/officeDocument/2006/relationships/tags" Target="../tags/tag209.xml"/><Relationship Id="rId2" Type="http://schemas.openxmlformats.org/officeDocument/2006/relationships/tags" Target="../tags/tag199.xml"/><Relationship Id="rId1" Type="http://schemas.openxmlformats.org/officeDocument/2006/relationships/tags" Target="../tags/tag198.xml"/><Relationship Id="rId6" Type="http://schemas.openxmlformats.org/officeDocument/2006/relationships/tags" Target="../tags/tag203.xml"/><Relationship Id="rId11" Type="http://schemas.openxmlformats.org/officeDocument/2006/relationships/tags" Target="../tags/tag208.xml"/><Relationship Id="rId5" Type="http://schemas.openxmlformats.org/officeDocument/2006/relationships/tags" Target="../tags/tag202.xml"/><Relationship Id="rId10" Type="http://schemas.openxmlformats.org/officeDocument/2006/relationships/tags" Target="../tags/tag207.xml"/><Relationship Id="rId4" Type="http://schemas.openxmlformats.org/officeDocument/2006/relationships/tags" Target="../tags/tag201.xml"/><Relationship Id="rId9" Type="http://schemas.openxmlformats.org/officeDocument/2006/relationships/tags" Target="../tags/tag206.xml"/><Relationship Id="rId14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tags" Target="../tags/tag212.xml"/><Relationship Id="rId7" Type="http://schemas.openxmlformats.org/officeDocument/2006/relationships/image" Target="../media/image1.png"/><Relationship Id="rId2" Type="http://schemas.openxmlformats.org/officeDocument/2006/relationships/tags" Target="../tags/tag211.xml"/><Relationship Id="rId1" Type="http://schemas.openxmlformats.org/officeDocument/2006/relationships/tags" Target="../tags/tag210.xml"/><Relationship Id="rId6" Type="http://schemas.openxmlformats.org/officeDocument/2006/relationships/slideLayout" Target="../slideLayouts/slideLayout18.xml"/><Relationship Id="rId5" Type="http://schemas.openxmlformats.org/officeDocument/2006/relationships/tags" Target="../tags/tag214.xml"/><Relationship Id="rId4" Type="http://schemas.openxmlformats.org/officeDocument/2006/relationships/tags" Target="../tags/tag2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tags" Target="../tags/tag217.xml"/><Relationship Id="rId7" Type="http://schemas.openxmlformats.org/officeDocument/2006/relationships/image" Target="../media/image1.png"/><Relationship Id="rId2" Type="http://schemas.openxmlformats.org/officeDocument/2006/relationships/tags" Target="../tags/tag216.xml"/><Relationship Id="rId1" Type="http://schemas.openxmlformats.org/officeDocument/2006/relationships/tags" Target="../tags/tag215.xml"/><Relationship Id="rId6" Type="http://schemas.openxmlformats.org/officeDocument/2006/relationships/slideLayout" Target="../slideLayouts/slideLayout18.xml"/><Relationship Id="rId5" Type="http://schemas.openxmlformats.org/officeDocument/2006/relationships/tags" Target="../tags/tag219.xml"/><Relationship Id="rId4" Type="http://schemas.openxmlformats.org/officeDocument/2006/relationships/tags" Target="../tags/tag21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tags" Target="../tags/tag222.xml"/><Relationship Id="rId7" Type="http://schemas.openxmlformats.org/officeDocument/2006/relationships/image" Target="../media/image1.png"/><Relationship Id="rId2" Type="http://schemas.openxmlformats.org/officeDocument/2006/relationships/tags" Target="../tags/tag221.xml"/><Relationship Id="rId1" Type="http://schemas.openxmlformats.org/officeDocument/2006/relationships/tags" Target="../tags/tag220.xml"/><Relationship Id="rId6" Type="http://schemas.openxmlformats.org/officeDocument/2006/relationships/slideLayout" Target="../slideLayouts/slideLayout18.xml"/><Relationship Id="rId5" Type="http://schemas.openxmlformats.org/officeDocument/2006/relationships/tags" Target="../tags/tag224.xml"/><Relationship Id="rId4" Type="http://schemas.openxmlformats.org/officeDocument/2006/relationships/tags" Target="../tags/tag223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tags" Target="../tags/tag232.xml"/><Relationship Id="rId13" Type="http://schemas.openxmlformats.org/officeDocument/2006/relationships/slideLayout" Target="../slideLayouts/slideLayout18.xml"/><Relationship Id="rId3" Type="http://schemas.openxmlformats.org/officeDocument/2006/relationships/tags" Target="../tags/tag227.xml"/><Relationship Id="rId7" Type="http://schemas.openxmlformats.org/officeDocument/2006/relationships/tags" Target="../tags/tag231.xml"/><Relationship Id="rId12" Type="http://schemas.openxmlformats.org/officeDocument/2006/relationships/tags" Target="../tags/tag236.xml"/><Relationship Id="rId2" Type="http://schemas.openxmlformats.org/officeDocument/2006/relationships/tags" Target="../tags/tag226.xml"/><Relationship Id="rId1" Type="http://schemas.openxmlformats.org/officeDocument/2006/relationships/tags" Target="../tags/tag225.xml"/><Relationship Id="rId6" Type="http://schemas.openxmlformats.org/officeDocument/2006/relationships/tags" Target="../tags/tag230.xml"/><Relationship Id="rId11" Type="http://schemas.openxmlformats.org/officeDocument/2006/relationships/tags" Target="../tags/tag235.xml"/><Relationship Id="rId5" Type="http://schemas.openxmlformats.org/officeDocument/2006/relationships/tags" Target="../tags/tag229.xml"/><Relationship Id="rId10" Type="http://schemas.openxmlformats.org/officeDocument/2006/relationships/tags" Target="../tags/tag234.xml"/><Relationship Id="rId4" Type="http://schemas.openxmlformats.org/officeDocument/2006/relationships/tags" Target="../tags/tag228.xml"/><Relationship Id="rId9" Type="http://schemas.openxmlformats.org/officeDocument/2006/relationships/tags" Target="../tags/tag233.xml"/><Relationship Id="rId14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tags" Target="../tags/tag239.xml"/><Relationship Id="rId7" Type="http://schemas.openxmlformats.org/officeDocument/2006/relationships/image" Target="../media/image1.png"/><Relationship Id="rId2" Type="http://schemas.openxmlformats.org/officeDocument/2006/relationships/tags" Target="../tags/tag238.xml"/><Relationship Id="rId1" Type="http://schemas.openxmlformats.org/officeDocument/2006/relationships/tags" Target="../tags/tag237.xml"/><Relationship Id="rId6" Type="http://schemas.openxmlformats.org/officeDocument/2006/relationships/slideLayout" Target="../slideLayouts/slideLayout18.xml"/><Relationship Id="rId5" Type="http://schemas.openxmlformats.org/officeDocument/2006/relationships/tags" Target="../tags/tag241.xml"/><Relationship Id="rId4" Type="http://schemas.openxmlformats.org/officeDocument/2006/relationships/tags" Target="../tags/tag240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tags" Target="../tags/tag244.xml"/><Relationship Id="rId7" Type="http://schemas.openxmlformats.org/officeDocument/2006/relationships/image" Target="../media/image1.png"/><Relationship Id="rId2" Type="http://schemas.openxmlformats.org/officeDocument/2006/relationships/tags" Target="../tags/tag243.xml"/><Relationship Id="rId1" Type="http://schemas.openxmlformats.org/officeDocument/2006/relationships/tags" Target="../tags/tag242.xml"/><Relationship Id="rId6" Type="http://schemas.openxmlformats.org/officeDocument/2006/relationships/slideLayout" Target="../slideLayouts/slideLayout18.xml"/><Relationship Id="rId5" Type="http://schemas.openxmlformats.org/officeDocument/2006/relationships/tags" Target="../tags/tag246.xml"/><Relationship Id="rId4" Type="http://schemas.openxmlformats.org/officeDocument/2006/relationships/tags" Target="../tags/tag245.xml"/><Relationship Id="rId9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tags" Target="../tags/tag254.xml"/><Relationship Id="rId13" Type="http://schemas.openxmlformats.org/officeDocument/2006/relationships/slideLayout" Target="../slideLayouts/slideLayout18.xml"/><Relationship Id="rId3" Type="http://schemas.openxmlformats.org/officeDocument/2006/relationships/tags" Target="../tags/tag249.xml"/><Relationship Id="rId7" Type="http://schemas.openxmlformats.org/officeDocument/2006/relationships/tags" Target="../tags/tag253.xml"/><Relationship Id="rId12" Type="http://schemas.openxmlformats.org/officeDocument/2006/relationships/tags" Target="../tags/tag258.xml"/><Relationship Id="rId2" Type="http://schemas.openxmlformats.org/officeDocument/2006/relationships/tags" Target="../tags/tag248.xml"/><Relationship Id="rId1" Type="http://schemas.openxmlformats.org/officeDocument/2006/relationships/tags" Target="../tags/tag247.xml"/><Relationship Id="rId6" Type="http://schemas.openxmlformats.org/officeDocument/2006/relationships/tags" Target="../tags/tag252.xml"/><Relationship Id="rId11" Type="http://schemas.openxmlformats.org/officeDocument/2006/relationships/tags" Target="../tags/tag257.xml"/><Relationship Id="rId5" Type="http://schemas.openxmlformats.org/officeDocument/2006/relationships/tags" Target="../tags/tag251.xml"/><Relationship Id="rId10" Type="http://schemas.openxmlformats.org/officeDocument/2006/relationships/tags" Target="../tags/tag256.xml"/><Relationship Id="rId4" Type="http://schemas.openxmlformats.org/officeDocument/2006/relationships/tags" Target="../tags/tag250.xml"/><Relationship Id="rId9" Type="http://schemas.openxmlformats.org/officeDocument/2006/relationships/tags" Target="../tags/tag255.xml"/><Relationship Id="rId1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tags" Target="../tags/tag53.xml"/><Relationship Id="rId13" Type="http://schemas.openxmlformats.org/officeDocument/2006/relationships/slideLayout" Target="../slideLayouts/slideLayout18.xml"/><Relationship Id="rId3" Type="http://schemas.openxmlformats.org/officeDocument/2006/relationships/tags" Target="../tags/tag48.xml"/><Relationship Id="rId7" Type="http://schemas.openxmlformats.org/officeDocument/2006/relationships/tags" Target="../tags/tag52.xml"/><Relationship Id="rId12" Type="http://schemas.openxmlformats.org/officeDocument/2006/relationships/tags" Target="../tags/tag57.xml"/><Relationship Id="rId2" Type="http://schemas.openxmlformats.org/officeDocument/2006/relationships/tags" Target="../tags/tag47.xml"/><Relationship Id="rId1" Type="http://schemas.openxmlformats.org/officeDocument/2006/relationships/tags" Target="../tags/tag46.xml"/><Relationship Id="rId6" Type="http://schemas.openxmlformats.org/officeDocument/2006/relationships/tags" Target="../tags/tag51.xml"/><Relationship Id="rId11" Type="http://schemas.openxmlformats.org/officeDocument/2006/relationships/tags" Target="../tags/tag56.xml"/><Relationship Id="rId5" Type="http://schemas.openxmlformats.org/officeDocument/2006/relationships/tags" Target="../tags/tag50.xml"/><Relationship Id="rId10" Type="http://schemas.openxmlformats.org/officeDocument/2006/relationships/tags" Target="../tags/tag55.xml"/><Relationship Id="rId4" Type="http://schemas.openxmlformats.org/officeDocument/2006/relationships/tags" Target="../tags/tag49.xml"/><Relationship Id="rId9" Type="http://schemas.openxmlformats.org/officeDocument/2006/relationships/tags" Target="../tags/tag54.xml"/><Relationship Id="rId14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tags" Target="../tags/tag261.xml"/><Relationship Id="rId7" Type="http://schemas.openxmlformats.org/officeDocument/2006/relationships/image" Target="../media/image1.png"/><Relationship Id="rId2" Type="http://schemas.openxmlformats.org/officeDocument/2006/relationships/tags" Target="../tags/tag260.xml"/><Relationship Id="rId1" Type="http://schemas.openxmlformats.org/officeDocument/2006/relationships/tags" Target="../tags/tag259.xml"/><Relationship Id="rId6" Type="http://schemas.openxmlformats.org/officeDocument/2006/relationships/slideLayout" Target="../slideLayouts/slideLayout18.xml"/><Relationship Id="rId5" Type="http://schemas.openxmlformats.org/officeDocument/2006/relationships/tags" Target="../tags/tag263.xml"/><Relationship Id="rId4" Type="http://schemas.openxmlformats.org/officeDocument/2006/relationships/tags" Target="../tags/tag26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tags" Target="../tags/tag266.xml"/><Relationship Id="rId7" Type="http://schemas.openxmlformats.org/officeDocument/2006/relationships/image" Target="../media/image1.png"/><Relationship Id="rId2" Type="http://schemas.openxmlformats.org/officeDocument/2006/relationships/tags" Target="../tags/tag265.xml"/><Relationship Id="rId1" Type="http://schemas.openxmlformats.org/officeDocument/2006/relationships/tags" Target="../tags/tag264.xml"/><Relationship Id="rId6" Type="http://schemas.openxmlformats.org/officeDocument/2006/relationships/slideLayout" Target="../slideLayouts/slideLayout18.xml"/><Relationship Id="rId5" Type="http://schemas.openxmlformats.org/officeDocument/2006/relationships/tags" Target="../tags/tag268.xml"/><Relationship Id="rId4" Type="http://schemas.openxmlformats.org/officeDocument/2006/relationships/tags" Target="../tags/tag267.xml"/><Relationship Id="rId9" Type="http://schemas.openxmlformats.org/officeDocument/2006/relationships/image" Target="../media/image29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tags" Target="../tags/tag271.xml"/><Relationship Id="rId7" Type="http://schemas.openxmlformats.org/officeDocument/2006/relationships/image" Target="../media/image1.png"/><Relationship Id="rId2" Type="http://schemas.openxmlformats.org/officeDocument/2006/relationships/tags" Target="../tags/tag270.xml"/><Relationship Id="rId1" Type="http://schemas.openxmlformats.org/officeDocument/2006/relationships/tags" Target="../tags/tag269.xml"/><Relationship Id="rId6" Type="http://schemas.openxmlformats.org/officeDocument/2006/relationships/slideLayout" Target="../slideLayouts/slideLayout18.xml"/><Relationship Id="rId5" Type="http://schemas.openxmlformats.org/officeDocument/2006/relationships/tags" Target="../tags/tag273.xml"/><Relationship Id="rId4" Type="http://schemas.openxmlformats.org/officeDocument/2006/relationships/tags" Target="../tags/tag27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tags" Target="../tags/tag276.xml"/><Relationship Id="rId7" Type="http://schemas.openxmlformats.org/officeDocument/2006/relationships/image" Target="../media/image1.png"/><Relationship Id="rId2" Type="http://schemas.openxmlformats.org/officeDocument/2006/relationships/tags" Target="../tags/tag275.xml"/><Relationship Id="rId1" Type="http://schemas.openxmlformats.org/officeDocument/2006/relationships/tags" Target="../tags/tag274.xml"/><Relationship Id="rId6" Type="http://schemas.openxmlformats.org/officeDocument/2006/relationships/slideLayout" Target="../slideLayouts/slideLayout18.xml"/><Relationship Id="rId5" Type="http://schemas.openxmlformats.org/officeDocument/2006/relationships/tags" Target="../tags/tag278.xml"/><Relationship Id="rId10" Type="http://schemas.openxmlformats.org/officeDocument/2006/relationships/image" Target="../media/image33.png"/><Relationship Id="rId4" Type="http://schemas.openxmlformats.org/officeDocument/2006/relationships/tags" Target="../tags/tag277.xml"/><Relationship Id="rId9" Type="http://schemas.openxmlformats.org/officeDocument/2006/relationships/image" Target="../media/image32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tags" Target="../tags/tag286.xml"/><Relationship Id="rId13" Type="http://schemas.openxmlformats.org/officeDocument/2006/relationships/image" Target="../media/image34.png"/><Relationship Id="rId3" Type="http://schemas.openxmlformats.org/officeDocument/2006/relationships/tags" Target="../tags/tag281.xml"/><Relationship Id="rId7" Type="http://schemas.openxmlformats.org/officeDocument/2006/relationships/tags" Target="../tags/tag285.xml"/><Relationship Id="rId12" Type="http://schemas.openxmlformats.org/officeDocument/2006/relationships/image" Target="../media/image1.png"/><Relationship Id="rId2" Type="http://schemas.openxmlformats.org/officeDocument/2006/relationships/tags" Target="../tags/tag280.xml"/><Relationship Id="rId1" Type="http://schemas.openxmlformats.org/officeDocument/2006/relationships/tags" Target="../tags/tag279.xml"/><Relationship Id="rId6" Type="http://schemas.openxmlformats.org/officeDocument/2006/relationships/tags" Target="../tags/tag284.xml"/><Relationship Id="rId11" Type="http://schemas.openxmlformats.org/officeDocument/2006/relationships/slideLayout" Target="../slideLayouts/slideLayout18.xml"/><Relationship Id="rId5" Type="http://schemas.openxmlformats.org/officeDocument/2006/relationships/tags" Target="../tags/tag283.xml"/><Relationship Id="rId10" Type="http://schemas.openxmlformats.org/officeDocument/2006/relationships/tags" Target="../tags/tag288.xml"/><Relationship Id="rId4" Type="http://schemas.openxmlformats.org/officeDocument/2006/relationships/tags" Target="../tags/tag282.xml"/><Relationship Id="rId9" Type="http://schemas.openxmlformats.org/officeDocument/2006/relationships/tags" Target="../tags/tag287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tags" Target="../tags/tag296.xml"/><Relationship Id="rId3" Type="http://schemas.openxmlformats.org/officeDocument/2006/relationships/tags" Target="../tags/tag291.xml"/><Relationship Id="rId7" Type="http://schemas.openxmlformats.org/officeDocument/2006/relationships/tags" Target="../tags/tag295.xml"/><Relationship Id="rId2" Type="http://schemas.openxmlformats.org/officeDocument/2006/relationships/tags" Target="../tags/tag290.xml"/><Relationship Id="rId1" Type="http://schemas.openxmlformats.org/officeDocument/2006/relationships/tags" Target="../tags/tag289.xml"/><Relationship Id="rId6" Type="http://schemas.openxmlformats.org/officeDocument/2006/relationships/tags" Target="../tags/tag294.xml"/><Relationship Id="rId5" Type="http://schemas.openxmlformats.org/officeDocument/2006/relationships/tags" Target="../tags/tag293.xml"/><Relationship Id="rId10" Type="http://schemas.openxmlformats.org/officeDocument/2006/relationships/image" Target="../media/image1.png"/><Relationship Id="rId4" Type="http://schemas.openxmlformats.org/officeDocument/2006/relationships/tags" Target="../tags/tag292.xml"/><Relationship Id="rId9" Type="http://schemas.openxmlformats.org/officeDocument/2006/relationships/slideLayout" Target="../slideLayouts/slideLayout18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tags" Target="../tags/tag299.xml"/><Relationship Id="rId7" Type="http://schemas.openxmlformats.org/officeDocument/2006/relationships/notesSlide" Target="../notesSlides/notesSlide4.xml"/><Relationship Id="rId2" Type="http://schemas.openxmlformats.org/officeDocument/2006/relationships/tags" Target="../tags/tag298.xml"/><Relationship Id="rId1" Type="http://schemas.openxmlformats.org/officeDocument/2006/relationships/tags" Target="../tags/tag297.xml"/><Relationship Id="rId6" Type="http://schemas.openxmlformats.org/officeDocument/2006/relationships/slideLayout" Target="../slideLayouts/slideLayout18.xml"/><Relationship Id="rId5" Type="http://schemas.openxmlformats.org/officeDocument/2006/relationships/tags" Target="../tags/tag301.xml"/><Relationship Id="rId4" Type="http://schemas.openxmlformats.org/officeDocument/2006/relationships/tags" Target="../tags/tag300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tags" Target="../tags/tag60.xml"/><Relationship Id="rId7" Type="http://schemas.openxmlformats.org/officeDocument/2006/relationships/slideLayout" Target="../slideLayouts/slideLayout18.xml"/><Relationship Id="rId2" Type="http://schemas.openxmlformats.org/officeDocument/2006/relationships/tags" Target="../tags/tag59.xml"/><Relationship Id="rId1" Type="http://schemas.openxmlformats.org/officeDocument/2006/relationships/tags" Target="../tags/tag58.xml"/><Relationship Id="rId6" Type="http://schemas.openxmlformats.org/officeDocument/2006/relationships/tags" Target="../tags/tag63.xml"/><Relationship Id="rId5" Type="http://schemas.openxmlformats.org/officeDocument/2006/relationships/tags" Target="../tags/tag62.xml"/><Relationship Id="rId4" Type="http://schemas.openxmlformats.org/officeDocument/2006/relationships/tags" Target="../tags/tag6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tags" Target="../tags/tag71.xml"/><Relationship Id="rId13" Type="http://schemas.openxmlformats.org/officeDocument/2006/relationships/slideLayout" Target="../slideLayouts/slideLayout18.xml"/><Relationship Id="rId3" Type="http://schemas.openxmlformats.org/officeDocument/2006/relationships/tags" Target="../tags/tag66.xml"/><Relationship Id="rId7" Type="http://schemas.openxmlformats.org/officeDocument/2006/relationships/tags" Target="../tags/tag70.xml"/><Relationship Id="rId12" Type="http://schemas.openxmlformats.org/officeDocument/2006/relationships/tags" Target="../tags/tag75.xml"/><Relationship Id="rId2" Type="http://schemas.openxmlformats.org/officeDocument/2006/relationships/tags" Target="../tags/tag65.xml"/><Relationship Id="rId1" Type="http://schemas.openxmlformats.org/officeDocument/2006/relationships/tags" Target="../tags/tag64.xml"/><Relationship Id="rId6" Type="http://schemas.openxmlformats.org/officeDocument/2006/relationships/tags" Target="../tags/tag69.xml"/><Relationship Id="rId11" Type="http://schemas.openxmlformats.org/officeDocument/2006/relationships/tags" Target="../tags/tag74.xml"/><Relationship Id="rId5" Type="http://schemas.openxmlformats.org/officeDocument/2006/relationships/tags" Target="../tags/tag68.xml"/><Relationship Id="rId10" Type="http://schemas.openxmlformats.org/officeDocument/2006/relationships/tags" Target="../tags/tag73.xml"/><Relationship Id="rId4" Type="http://schemas.openxmlformats.org/officeDocument/2006/relationships/tags" Target="../tags/tag67.xml"/><Relationship Id="rId9" Type="http://schemas.openxmlformats.org/officeDocument/2006/relationships/tags" Target="../tags/tag72.xml"/><Relationship Id="rId1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tags" Target="../tags/tag83.xml"/><Relationship Id="rId13" Type="http://schemas.openxmlformats.org/officeDocument/2006/relationships/slideLayout" Target="../slideLayouts/slideLayout18.xml"/><Relationship Id="rId3" Type="http://schemas.openxmlformats.org/officeDocument/2006/relationships/tags" Target="../tags/tag78.xml"/><Relationship Id="rId7" Type="http://schemas.openxmlformats.org/officeDocument/2006/relationships/tags" Target="../tags/tag82.xml"/><Relationship Id="rId12" Type="http://schemas.openxmlformats.org/officeDocument/2006/relationships/tags" Target="../tags/tag87.xml"/><Relationship Id="rId2" Type="http://schemas.openxmlformats.org/officeDocument/2006/relationships/tags" Target="../tags/tag77.xml"/><Relationship Id="rId1" Type="http://schemas.openxmlformats.org/officeDocument/2006/relationships/tags" Target="../tags/tag76.xml"/><Relationship Id="rId6" Type="http://schemas.openxmlformats.org/officeDocument/2006/relationships/tags" Target="../tags/tag81.xml"/><Relationship Id="rId11" Type="http://schemas.openxmlformats.org/officeDocument/2006/relationships/tags" Target="../tags/tag86.xml"/><Relationship Id="rId5" Type="http://schemas.openxmlformats.org/officeDocument/2006/relationships/tags" Target="../tags/tag80.xml"/><Relationship Id="rId10" Type="http://schemas.openxmlformats.org/officeDocument/2006/relationships/tags" Target="../tags/tag85.xml"/><Relationship Id="rId4" Type="http://schemas.openxmlformats.org/officeDocument/2006/relationships/tags" Target="../tags/tag79.xml"/><Relationship Id="rId9" Type="http://schemas.openxmlformats.org/officeDocument/2006/relationships/tags" Target="../tags/tag84.xml"/><Relationship Id="rId1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ags" Target="../tags/tag90.xml"/><Relationship Id="rId7" Type="http://schemas.openxmlformats.org/officeDocument/2006/relationships/image" Target="../media/image1.png"/><Relationship Id="rId2" Type="http://schemas.openxmlformats.org/officeDocument/2006/relationships/tags" Target="../tags/tag89.xml"/><Relationship Id="rId1" Type="http://schemas.openxmlformats.org/officeDocument/2006/relationships/tags" Target="../tags/tag88.xml"/><Relationship Id="rId6" Type="http://schemas.openxmlformats.org/officeDocument/2006/relationships/slideLayout" Target="../slideLayouts/slideLayout18.xml"/><Relationship Id="rId5" Type="http://schemas.openxmlformats.org/officeDocument/2006/relationships/tags" Target="../tags/tag92.xml"/><Relationship Id="rId10" Type="http://schemas.openxmlformats.org/officeDocument/2006/relationships/image" Target="../media/image5.png"/><Relationship Id="rId4" Type="http://schemas.openxmlformats.org/officeDocument/2006/relationships/tags" Target="../tags/tag91.xml"/><Relationship Id="rId9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tags" Target="../tags/tag100.xml"/><Relationship Id="rId13" Type="http://schemas.openxmlformats.org/officeDocument/2006/relationships/slideLayout" Target="../slideLayouts/slideLayout18.xml"/><Relationship Id="rId3" Type="http://schemas.openxmlformats.org/officeDocument/2006/relationships/tags" Target="../tags/tag95.xml"/><Relationship Id="rId7" Type="http://schemas.openxmlformats.org/officeDocument/2006/relationships/tags" Target="../tags/tag99.xml"/><Relationship Id="rId12" Type="http://schemas.openxmlformats.org/officeDocument/2006/relationships/tags" Target="../tags/tag104.xml"/><Relationship Id="rId2" Type="http://schemas.openxmlformats.org/officeDocument/2006/relationships/tags" Target="../tags/tag94.xml"/><Relationship Id="rId1" Type="http://schemas.openxmlformats.org/officeDocument/2006/relationships/tags" Target="../tags/tag93.xml"/><Relationship Id="rId6" Type="http://schemas.openxmlformats.org/officeDocument/2006/relationships/tags" Target="../tags/tag98.xml"/><Relationship Id="rId11" Type="http://schemas.openxmlformats.org/officeDocument/2006/relationships/tags" Target="../tags/tag103.xml"/><Relationship Id="rId5" Type="http://schemas.openxmlformats.org/officeDocument/2006/relationships/tags" Target="../tags/tag97.xml"/><Relationship Id="rId10" Type="http://schemas.openxmlformats.org/officeDocument/2006/relationships/tags" Target="../tags/tag102.xml"/><Relationship Id="rId4" Type="http://schemas.openxmlformats.org/officeDocument/2006/relationships/tags" Target="../tags/tag96.xml"/><Relationship Id="rId9" Type="http://schemas.openxmlformats.org/officeDocument/2006/relationships/tags" Target="../tags/tag101.xml"/><Relationship Id="rId1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tags" Target="../tags/tag107.xml"/><Relationship Id="rId7" Type="http://schemas.openxmlformats.org/officeDocument/2006/relationships/image" Target="../media/image1.png"/><Relationship Id="rId2" Type="http://schemas.openxmlformats.org/officeDocument/2006/relationships/tags" Target="../tags/tag106.xml"/><Relationship Id="rId1" Type="http://schemas.openxmlformats.org/officeDocument/2006/relationships/tags" Target="../tags/tag105.xml"/><Relationship Id="rId6" Type="http://schemas.openxmlformats.org/officeDocument/2006/relationships/slideLayout" Target="../slideLayouts/slideLayout18.xml"/><Relationship Id="rId5" Type="http://schemas.openxmlformats.org/officeDocument/2006/relationships/tags" Target="../tags/tag109.xml"/><Relationship Id="rId4" Type="http://schemas.openxmlformats.org/officeDocument/2006/relationships/tags" Target="../tags/tag10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8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PA_椭圆 16">
            <a:extLst>
              <a:ext uri="{FF2B5EF4-FFF2-40B4-BE49-F238E27FC236}">
                <a16:creationId xmlns:a16="http://schemas.microsoft.com/office/drawing/2014/main" id="{FA82A99E-1B82-4518-9EB8-02B7D2C2B71B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393700" y="5046663"/>
            <a:ext cx="1155700" cy="1157287"/>
          </a:xfrm>
          <a:prstGeom prst="ellipse">
            <a:avLst/>
          </a:prstGeom>
          <a:solidFill>
            <a:srgbClr val="F3784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grpSp>
        <p:nvGrpSpPr>
          <p:cNvPr id="26627" name="PA_组合 18">
            <a:extLst>
              <a:ext uri="{FF2B5EF4-FFF2-40B4-BE49-F238E27FC236}">
                <a16:creationId xmlns:a16="http://schemas.microsoft.com/office/drawing/2014/main" id="{8DC53825-1A77-4D85-B755-2623C633DB6F}"/>
              </a:ext>
            </a:extLst>
          </p:cNvPr>
          <p:cNvGrpSpPr>
            <a:grpSpLocks/>
          </p:cNvGrpSpPr>
          <p:nvPr>
            <p:custDataLst>
              <p:tags r:id="rId2"/>
            </p:custDataLst>
          </p:nvPr>
        </p:nvGrpSpPr>
        <p:grpSpPr bwMode="auto">
          <a:xfrm>
            <a:off x="7207250" y="279400"/>
            <a:ext cx="4295775" cy="6216650"/>
            <a:chOff x="0" y="0"/>
            <a:chExt cx="4294972" cy="6217235"/>
          </a:xfrm>
        </p:grpSpPr>
        <p:sp>
          <p:nvSpPr>
            <p:cNvPr id="26644" name="椭圆 19">
              <a:extLst>
                <a:ext uri="{FF2B5EF4-FFF2-40B4-BE49-F238E27FC236}">
                  <a16:creationId xmlns:a16="http://schemas.microsoft.com/office/drawing/2014/main" id="{EB355374-567B-4113-93B3-192DDED33D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70995" y="5418986"/>
              <a:ext cx="754822" cy="754822"/>
            </a:xfrm>
            <a:prstGeom prst="ellipse">
              <a:avLst/>
            </a:prstGeom>
            <a:solidFill>
              <a:srgbClr val="A698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6645" name="椭圆 20">
              <a:extLst>
                <a:ext uri="{FF2B5EF4-FFF2-40B4-BE49-F238E27FC236}">
                  <a16:creationId xmlns:a16="http://schemas.microsoft.com/office/drawing/2014/main" id="{C195BACE-238E-4F54-A9B0-190416320C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3360" y="5204746"/>
              <a:ext cx="610756" cy="610756"/>
            </a:xfrm>
            <a:prstGeom prst="ellipse">
              <a:avLst/>
            </a:prstGeom>
            <a:solidFill>
              <a:srgbClr val="A091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6646" name="椭圆 21">
              <a:extLst>
                <a:ext uri="{FF2B5EF4-FFF2-40B4-BE49-F238E27FC236}">
                  <a16:creationId xmlns:a16="http://schemas.microsoft.com/office/drawing/2014/main" id="{2A915A8B-6B34-4AE2-BAB9-20F2AD1AB4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3400980"/>
              <a:ext cx="656481" cy="656481"/>
            </a:xfrm>
            <a:prstGeom prst="ellipse">
              <a:avLst/>
            </a:prstGeom>
            <a:solidFill>
              <a:srgbClr val="C06C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6647" name="椭圆 22">
              <a:extLst>
                <a:ext uri="{FF2B5EF4-FFF2-40B4-BE49-F238E27FC236}">
                  <a16:creationId xmlns:a16="http://schemas.microsoft.com/office/drawing/2014/main" id="{8A9A22C2-9A91-41BA-86E5-2887041481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3741" y="3198859"/>
              <a:ext cx="626262" cy="626262"/>
            </a:xfrm>
            <a:prstGeom prst="ellipse">
              <a:avLst/>
            </a:prstGeom>
            <a:solidFill>
              <a:srgbClr val="F4566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6648" name="椭圆 23">
              <a:extLst>
                <a:ext uri="{FF2B5EF4-FFF2-40B4-BE49-F238E27FC236}">
                  <a16:creationId xmlns:a16="http://schemas.microsoft.com/office/drawing/2014/main" id="{48682882-8821-44A4-B1DE-7B4066F5A0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80910" y="2875311"/>
              <a:ext cx="728845" cy="728845"/>
            </a:xfrm>
            <a:prstGeom prst="ellipse">
              <a:avLst/>
            </a:prstGeom>
            <a:solidFill>
              <a:srgbClr val="F45A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6649" name="椭圆 24">
              <a:extLst>
                <a:ext uri="{FF2B5EF4-FFF2-40B4-BE49-F238E27FC236}">
                  <a16:creationId xmlns:a16="http://schemas.microsoft.com/office/drawing/2014/main" id="{B7E83346-1322-45FA-8286-E114E63461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15878" y="2553638"/>
              <a:ext cx="684667" cy="684668"/>
            </a:xfrm>
            <a:prstGeom prst="ellipse">
              <a:avLst/>
            </a:prstGeom>
            <a:solidFill>
              <a:srgbClr val="F672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6650" name="椭圆 25">
              <a:extLst>
                <a:ext uri="{FF2B5EF4-FFF2-40B4-BE49-F238E27FC236}">
                  <a16:creationId xmlns:a16="http://schemas.microsoft.com/office/drawing/2014/main" id="{789F562E-B872-4F68-B86C-2224E3EA8C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920" y="867529"/>
              <a:ext cx="448523" cy="448523"/>
            </a:xfrm>
            <a:prstGeom prst="ellipse">
              <a:avLst/>
            </a:prstGeom>
            <a:solidFill>
              <a:srgbClr val="F15B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6651" name="椭圆 26">
              <a:extLst>
                <a:ext uri="{FF2B5EF4-FFF2-40B4-BE49-F238E27FC236}">
                  <a16:creationId xmlns:a16="http://schemas.microsoft.com/office/drawing/2014/main" id="{4E5E85EE-70FD-406E-AF00-A0A6DFFF0E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8208" y="472265"/>
              <a:ext cx="257902" cy="257902"/>
            </a:xfrm>
            <a:prstGeom prst="ellipse">
              <a:avLst/>
            </a:prstGeom>
            <a:solidFill>
              <a:srgbClr val="F15B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6652" name="椭圆 27">
              <a:extLst>
                <a:ext uri="{FF2B5EF4-FFF2-40B4-BE49-F238E27FC236}">
                  <a16:creationId xmlns:a16="http://schemas.microsoft.com/office/drawing/2014/main" id="{1F0DA877-185E-4236-8D75-1332D7F0D6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29261" y="637661"/>
              <a:ext cx="285934" cy="285934"/>
            </a:xfrm>
            <a:prstGeom prst="ellipse">
              <a:avLst/>
            </a:prstGeom>
            <a:solidFill>
              <a:srgbClr val="FBCD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6653" name="椭圆 28">
              <a:extLst>
                <a:ext uri="{FF2B5EF4-FFF2-40B4-BE49-F238E27FC236}">
                  <a16:creationId xmlns:a16="http://schemas.microsoft.com/office/drawing/2014/main" id="{36BFD928-605D-42F6-99C3-5C50CEDF69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1570" y="447038"/>
              <a:ext cx="594295" cy="594295"/>
            </a:xfrm>
            <a:prstGeom prst="ellipse">
              <a:avLst/>
            </a:prstGeom>
            <a:solidFill>
              <a:srgbClr val="F8B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6654" name="椭圆 29">
              <a:extLst>
                <a:ext uri="{FF2B5EF4-FFF2-40B4-BE49-F238E27FC236}">
                  <a16:creationId xmlns:a16="http://schemas.microsoft.com/office/drawing/2014/main" id="{6D75776B-446D-496F-992D-8CC92CABC5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63963" y="396578"/>
              <a:ext cx="695213" cy="695213"/>
            </a:xfrm>
            <a:prstGeom prst="ellipse">
              <a:avLst/>
            </a:prstGeom>
            <a:solidFill>
              <a:srgbClr val="F7A0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6655" name="椭圆 30">
              <a:extLst>
                <a:ext uri="{FF2B5EF4-FFF2-40B4-BE49-F238E27FC236}">
                  <a16:creationId xmlns:a16="http://schemas.microsoft.com/office/drawing/2014/main" id="{70FE537A-547C-42C8-A146-46A6D96710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72422" y="396578"/>
              <a:ext cx="583081" cy="583081"/>
            </a:xfrm>
            <a:prstGeom prst="ellipse">
              <a:avLst/>
            </a:prstGeom>
            <a:solidFill>
              <a:srgbClr val="F58B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6656" name="椭圆 31">
              <a:extLst>
                <a:ext uri="{FF2B5EF4-FFF2-40B4-BE49-F238E27FC236}">
                  <a16:creationId xmlns:a16="http://schemas.microsoft.com/office/drawing/2014/main" id="{5E0F6E43-82E1-4DEE-8C61-66841863A9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4095" y="707740"/>
              <a:ext cx="448524" cy="448524"/>
            </a:xfrm>
            <a:prstGeom prst="ellipse">
              <a:avLst/>
            </a:prstGeom>
            <a:solidFill>
              <a:srgbClr val="F8B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6657" name="椭圆 32">
              <a:extLst>
                <a:ext uri="{FF2B5EF4-FFF2-40B4-BE49-F238E27FC236}">
                  <a16:creationId xmlns:a16="http://schemas.microsoft.com/office/drawing/2014/main" id="{89094D78-6A43-42FD-9461-E04731B240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5747" y="842298"/>
              <a:ext cx="313967" cy="313967"/>
            </a:xfrm>
            <a:prstGeom prst="ellipse">
              <a:avLst/>
            </a:prstGeom>
            <a:solidFill>
              <a:srgbClr val="FAC2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6658" name="椭圆 33">
              <a:extLst>
                <a:ext uri="{FF2B5EF4-FFF2-40B4-BE49-F238E27FC236}">
                  <a16:creationId xmlns:a16="http://schemas.microsoft.com/office/drawing/2014/main" id="{5699AB6D-66FA-4F35-90F7-4CA4CBF6F8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5193" y="447038"/>
              <a:ext cx="583081" cy="583081"/>
            </a:xfrm>
            <a:prstGeom prst="ellipse">
              <a:avLst/>
            </a:prstGeom>
            <a:solidFill>
              <a:srgbClr val="F483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6659" name="椭圆 34">
              <a:extLst>
                <a:ext uri="{FF2B5EF4-FFF2-40B4-BE49-F238E27FC236}">
                  <a16:creationId xmlns:a16="http://schemas.microsoft.com/office/drawing/2014/main" id="{70977082-8881-4C10-B3DD-0FD9173935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1691" y="884349"/>
              <a:ext cx="257902" cy="257902"/>
            </a:xfrm>
            <a:prstGeom prst="ellipse">
              <a:avLst/>
            </a:prstGeom>
            <a:solidFill>
              <a:srgbClr val="F15B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6660" name="椭圆 35">
              <a:extLst>
                <a:ext uri="{FF2B5EF4-FFF2-40B4-BE49-F238E27FC236}">
                  <a16:creationId xmlns:a16="http://schemas.microsoft.com/office/drawing/2014/main" id="{FC05AC33-C23A-4A80-B7D2-71B6B8C356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9098" y="615234"/>
              <a:ext cx="583081" cy="583081"/>
            </a:xfrm>
            <a:prstGeom prst="ellipse">
              <a:avLst/>
            </a:prstGeom>
            <a:solidFill>
              <a:srgbClr val="F378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6661" name="椭圆 36">
              <a:extLst>
                <a:ext uri="{FF2B5EF4-FFF2-40B4-BE49-F238E27FC236}">
                  <a16:creationId xmlns:a16="http://schemas.microsoft.com/office/drawing/2014/main" id="{282913FC-1311-49FA-931A-5C01E9EB2C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749" y="1198318"/>
              <a:ext cx="448523" cy="448523"/>
            </a:xfrm>
            <a:prstGeom prst="ellipse">
              <a:avLst/>
            </a:prstGeom>
            <a:solidFill>
              <a:srgbClr val="F672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6662" name="椭圆 37">
              <a:extLst>
                <a:ext uri="{FF2B5EF4-FFF2-40B4-BE49-F238E27FC236}">
                  <a16:creationId xmlns:a16="http://schemas.microsoft.com/office/drawing/2014/main" id="{EA3CEF12-1346-4C44-A60E-AE7D64E80F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1599" y="1492660"/>
              <a:ext cx="448523" cy="448523"/>
            </a:xfrm>
            <a:prstGeom prst="ellipse">
              <a:avLst/>
            </a:prstGeom>
            <a:solidFill>
              <a:srgbClr val="F44E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6663" name="椭圆 38">
              <a:extLst>
                <a:ext uri="{FF2B5EF4-FFF2-40B4-BE49-F238E27FC236}">
                  <a16:creationId xmlns:a16="http://schemas.microsoft.com/office/drawing/2014/main" id="{66F58F98-F9DD-46A7-B6AD-E7176E939D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0321" y="1565544"/>
              <a:ext cx="375640" cy="375640"/>
            </a:xfrm>
            <a:prstGeom prst="ellipse">
              <a:avLst/>
            </a:prstGeom>
            <a:solidFill>
              <a:srgbClr val="F236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6664" name="椭圆 39">
              <a:extLst>
                <a:ext uri="{FF2B5EF4-FFF2-40B4-BE49-F238E27FC236}">
                  <a16:creationId xmlns:a16="http://schemas.microsoft.com/office/drawing/2014/main" id="{DDB7B91D-C9FF-46D4-9805-573C1793DC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5782" y="1142251"/>
              <a:ext cx="518606" cy="518606"/>
            </a:xfrm>
            <a:prstGeom prst="ellipse">
              <a:avLst/>
            </a:prstGeom>
            <a:solidFill>
              <a:srgbClr val="F69D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6665" name="椭圆 40">
              <a:extLst>
                <a:ext uri="{FF2B5EF4-FFF2-40B4-BE49-F238E27FC236}">
                  <a16:creationId xmlns:a16="http://schemas.microsoft.com/office/drawing/2014/main" id="{45130B38-F8A2-4952-A22A-60E9E28DCF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2197" y="1716921"/>
              <a:ext cx="375640" cy="375640"/>
            </a:xfrm>
            <a:prstGeom prst="ellipse">
              <a:avLst/>
            </a:prstGeom>
            <a:solidFill>
              <a:srgbClr val="F014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6666" name="椭圆 41">
              <a:extLst>
                <a:ext uri="{FF2B5EF4-FFF2-40B4-BE49-F238E27FC236}">
                  <a16:creationId xmlns:a16="http://schemas.microsoft.com/office/drawing/2014/main" id="{E168926C-33ED-4AC5-AA0B-91E56219F9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0958" y="1823446"/>
              <a:ext cx="342001" cy="342001"/>
            </a:xfrm>
            <a:prstGeom prst="ellipse">
              <a:avLst/>
            </a:prstGeom>
            <a:solidFill>
              <a:srgbClr val="F672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6667" name="椭圆 42">
              <a:extLst>
                <a:ext uri="{FF2B5EF4-FFF2-40B4-BE49-F238E27FC236}">
                  <a16:creationId xmlns:a16="http://schemas.microsoft.com/office/drawing/2014/main" id="{37DEF386-8434-45F5-AC3E-F9477A0C28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4916" y="1969217"/>
              <a:ext cx="294345" cy="294345"/>
            </a:xfrm>
            <a:prstGeom prst="ellipse">
              <a:avLst/>
            </a:prstGeom>
            <a:solidFill>
              <a:srgbClr val="F672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6668" name="椭圆 43">
              <a:extLst>
                <a:ext uri="{FF2B5EF4-FFF2-40B4-BE49-F238E27FC236}">
                  <a16:creationId xmlns:a16="http://schemas.microsoft.com/office/drawing/2014/main" id="{AF4304A4-6C45-4C72-A2C2-800444B148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8995" y="1941183"/>
              <a:ext cx="230204" cy="230204"/>
            </a:xfrm>
            <a:prstGeom prst="ellipse">
              <a:avLst/>
            </a:prstGeom>
            <a:solidFill>
              <a:srgbClr val="F4566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6669" name="椭圆 44">
              <a:extLst>
                <a:ext uri="{FF2B5EF4-FFF2-40B4-BE49-F238E27FC236}">
                  <a16:creationId xmlns:a16="http://schemas.microsoft.com/office/drawing/2014/main" id="{71A94BC7-568A-40D6-AE7A-FF1CF59713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03414" y="2004081"/>
              <a:ext cx="351134" cy="351134"/>
            </a:xfrm>
            <a:prstGeom prst="ellipse">
              <a:avLst/>
            </a:prstGeom>
            <a:solidFill>
              <a:srgbClr val="C06C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6670" name="椭圆 45">
              <a:extLst>
                <a:ext uri="{FF2B5EF4-FFF2-40B4-BE49-F238E27FC236}">
                  <a16:creationId xmlns:a16="http://schemas.microsoft.com/office/drawing/2014/main" id="{7C5FC7A4-3BAE-43BD-9EC2-03D1B6CA52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35589" y="1933636"/>
              <a:ext cx="273682" cy="273682"/>
            </a:xfrm>
            <a:prstGeom prst="ellipse">
              <a:avLst/>
            </a:prstGeom>
            <a:solidFill>
              <a:srgbClr val="F672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6671" name="椭圆 46">
              <a:extLst>
                <a:ext uri="{FF2B5EF4-FFF2-40B4-BE49-F238E27FC236}">
                  <a16:creationId xmlns:a16="http://schemas.microsoft.com/office/drawing/2014/main" id="{9DEA0E66-B1E2-4DEE-A4DD-4A3F35A29E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24812" y="2004081"/>
              <a:ext cx="417354" cy="417354"/>
            </a:xfrm>
            <a:prstGeom prst="ellipse">
              <a:avLst/>
            </a:prstGeom>
            <a:solidFill>
              <a:srgbClr val="C06C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6672" name="椭圆 47">
              <a:extLst>
                <a:ext uri="{FF2B5EF4-FFF2-40B4-BE49-F238E27FC236}">
                  <a16:creationId xmlns:a16="http://schemas.microsoft.com/office/drawing/2014/main" id="{0C0B5C88-181F-4834-852C-C43BD8AD5C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11266" y="1883927"/>
              <a:ext cx="297140" cy="297140"/>
            </a:xfrm>
            <a:prstGeom prst="ellipse">
              <a:avLst/>
            </a:prstGeom>
            <a:solidFill>
              <a:srgbClr val="C06C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6673" name="椭圆 48">
              <a:extLst>
                <a:ext uri="{FF2B5EF4-FFF2-40B4-BE49-F238E27FC236}">
                  <a16:creationId xmlns:a16="http://schemas.microsoft.com/office/drawing/2014/main" id="{DB304202-F24F-47F3-948B-80EEA59AAC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41445" y="1969720"/>
              <a:ext cx="684667" cy="684668"/>
            </a:xfrm>
            <a:prstGeom prst="ellipse">
              <a:avLst/>
            </a:prstGeom>
            <a:solidFill>
              <a:srgbClr val="F672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6674" name="椭圆 49">
              <a:extLst>
                <a:ext uri="{FF2B5EF4-FFF2-40B4-BE49-F238E27FC236}">
                  <a16:creationId xmlns:a16="http://schemas.microsoft.com/office/drawing/2014/main" id="{0E41AF82-A9AF-4AF0-8B27-62208578CE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2288" y="2163146"/>
              <a:ext cx="684667" cy="684668"/>
            </a:xfrm>
            <a:prstGeom prst="ellipse">
              <a:avLst/>
            </a:prstGeom>
            <a:solidFill>
              <a:srgbClr val="C06C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6675" name="椭圆 50">
              <a:extLst>
                <a:ext uri="{FF2B5EF4-FFF2-40B4-BE49-F238E27FC236}">
                  <a16:creationId xmlns:a16="http://schemas.microsoft.com/office/drawing/2014/main" id="{FF6BA382-0597-4B39-AA15-BF378A04FA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2007" y="2432207"/>
              <a:ext cx="684667" cy="684668"/>
            </a:xfrm>
            <a:prstGeom prst="ellipse">
              <a:avLst/>
            </a:prstGeom>
            <a:solidFill>
              <a:srgbClr val="F88C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6676" name="椭圆 51">
              <a:extLst>
                <a:ext uri="{FF2B5EF4-FFF2-40B4-BE49-F238E27FC236}">
                  <a16:creationId xmlns:a16="http://schemas.microsoft.com/office/drawing/2014/main" id="{F1CC9C59-48C3-40AF-843A-4E148C99A4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41726" y="2350402"/>
              <a:ext cx="517639" cy="517639"/>
            </a:xfrm>
            <a:prstGeom prst="ellipse">
              <a:avLst/>
            </a:prstGeom>
            <a:solidFill>
              <a:srgbClr val="CA84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6677" name="椭圆 52">
              <a:extLst>
                <a:ext uri="{FF2B5EF4-FFF2-40B4-BE49-F238E27FC236}">
                  <a16:creationId xmlns:a16="http://schemas.microsoft.com/office/drawing/2014/main" id="{E89FE8E0-7D69-405A-8796-96229B21C5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95249" y="2820820"/>
              <a:ext cx="684667" cy="684668"/>
            </a:xfrm>
            <a:prstGeom prst="ellipse">
              <a:avLst/>
            </a:prstGeom>
            <a:solidFill>
              <a:srgbClr val="C06C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6678" name="椭圆 53">
              <a:extLst>
                <a:ext uri="{FF2B5EF4-FFF2-40B4-BE49-F238E27FC236}">
                  <a16:creationId xmlns:a16="http://schemas.microsoft.com/office/drawing/2014/main" id="{45A06BDC-A2FC-4542-8030-8A14BA098C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0036" y="2683259"/>
              <a:ext cx="404743" cy="404743"/>
            </a:xfrm>
            <a:prstGeom prst="ellipse">
              <a:avLst/>
            </a:prstGeom>
            <a:solidFill>
              <a:srgbClr val="F672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6679" name="椭圆 54">
              <a:extLst>
                <a:ext uri="{FF2B5EF4-FFF2-40B4-BE49-F238E27FC236}">
                  <a16:creationId xmlns:a16="http://schemas.microsoft.com/office/drawing/2014/main" id="{83B1C077-A90C-41EA-9FC2-50D3988328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35035" y="2596011"/>
              <a:ext cx="452049" cy="452049"/>
            </a:xfrm>
            <a:prstGeom prst="ellipse">
              <a:avLst/>
            </a:prstGeom>
            <a:solidFill>
              <a:srgbClr val="C06C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6680" name="椭圆 55">
              <a:extLst>
                <a:ext uri="{FF2B5EF4-FFF2-40B4-BE49-F238E27FC236}">
                  <a16:creationId xmlns:a16="http://schemas.microsoft.com/office/drawing/2014/main" id="{06D05E51-EFE2-4D63-9C41-D49C056882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4902" y="2845931"/>
              <a:ext cx="784750" cy="784750"/>
            </a:xfrm>
            <a:prstGeom prst="ellipse">
              <a:avLst/>
            </a:prstGeom>
            <a:solidFill>
              <a:srgbClr val="F672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6681" name="椭圆 56">
              <a:extLst>
                <a:ext uri="{FF2B5EF4-FFF2-40B4-BE49-F238E27FC236}">
                  <a16:creationId xmlns:a16="http://schemas.microsoft.com/office/drawing/2014/main" id="{C396BF65-D7E7-4B6A-9651-906345269E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22129" y="2572636"/>
              <a:ext cx="571012" cy="571012"/>
            </a:xfrm>
            <a:prstGeom prst="ellipse">
              <a:avLst/>
            </a:prstGeom>
            <a:solidFill>
              <a:srgbClr val="C06C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6682" name="椭圆 57">
              <a:extLst>
                <a:ext uri="{FF2B5EF4-FFF2-40B4-BE49-F238E27FC236}">
                  <a16:creationId xmlns:a16="http://schemas.microsoft.com/office/drawing/2014/main" id="{26CE5FED-F9B9-4944-A01F-F584082F6E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3573" y="2791592"/>
              <a:ext cx="512936" cy="512936"/>
            </a:xfrm>
            <a:prstGeom prst="ellipse">
              <a:avLst/>
            </a:prstGeom>
            <a:solidFill>
              <a:srgbClr val="C06C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6683" name="椭圆 58">
              <a:extLst>
                <a:ext uri="{FF2B5EF4-FFF2-40B4-BE49-F238E27FC236}">
                  <a16:creationId xmlns:a16="http://schemas.microsoft.com/office/drawing/2014/main" id="{593D2EB7-A765-4771-86EA-77D673360F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2546" y="2986162"/>
              <a:ext cx="829636" cy="829637"/>
            </a:xfrm>
            <a:prstGeom prst="ellipse">
              <a:avLst/>
            </a:prstGeom>
            <a:solidFill>
              <a:srgbClr val="F672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6684" name="椭圆 59">
              <a:extLst>
                <a:ext uri="{FF2B5EF4-FFF2-40B4-BE49-F238E27FC236}">
                  <a16:creationId xmlns:a16="http://schemas.microsoft.com/office/drawing/2014/main" id="{DF82C02D-F69D-4C39-B2E7-D4178DDB03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72422" y="2845931"/>
              <a:ext cx="512936" cy="512936"/>
            </a:xfrm>
            <a:prstGeom prst="ellipse">
              <a:avLst/>
            </a:prstGeom>
            <a:solidFill>
              <a:srgbClr val="F45A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6685" name="椭圆 60">
              <a:extLst>
                <a:ext uri="{FF2B5EF4-FFF2-40B4-BE49-F238E27FC236}">
                  <a16:creationId xmlns:a16="http://schemas.microsoft.com/office/drawing/2014/main" id="{1D35505F-C7A1-47D6-816A-4D62AE966D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3499" y="3779076"/>
              <a:ext cx="498838" cy="498838"/>
            </a:xfrm>
            <a:prstGeom prst="ellipse">
              <a:avLst/>
            </a:prstGeom>
            <a:solidFill>
              <a:srgbClr val="6C5B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6686" name="椭圆 61">
              <a:extLst>
                <a:ext uri="{FF2B5EF4-FFF2-40B4-BE49-F238E27FC236}">
                  <a16:creationId xmlns:a16="http://schemas.microsoft.com/office/drawing/2014/main" id="{742E1B40-B942-4146-9E85-2713D8566D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4961" y="3870103"/>
              <a:ext cx="595170" cy="595170"/>
            </a:xfrm>
            <a:prstGeom prst="ellipse">
              <a:avLst/>
            </a:prstGeom>
            <a:solidFill>
              <a:srgbClr val="7C69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6687" name="椭圆 62">
              <a:extLst>
                <a:ext uri="{FF2B5EF4-FFF2-40B4-BE49-F238E27FC236}">
                  <a16:creationId xmlns:a16="http://schemas.microsoft.com/office/drawing/2014/main" id="{6990ED4F-048B-4B14-875C-1C82B12A9C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2499" y="3590986"/>
              <a:ext cx="511429" cy="511429"/>
            </a:xfrm>
            <a:prstGeom prst="ellipse">
              <a:avLst/>
            </a:prstGeom>
            <a:solidFill>
              <a:srgbClr val="5547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6688" name="椭圆 63">
              <a:extLst>
                <a:ext uri="{FF2B5EF4-FFF2-40B4-BE49-F238E27FC236}">
                  <a16:creationId xmlns:a16="http://schemas.microsoft.com/office/drawing/2014/main" id="{F78880C7-819E-4213-9071-F1F56993D1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9783" y="3709996"/>
              <a:ext cx="460696" cy="460697"/>
            </a:xfrm>
            <a:prstGeom prst="ellipse">
              <a:avLst/>
            </a:prstGeom>
            <a:solidFill>
              <a:srgbClr val="907D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6689" name="椭圆 64">
              <a:extLst>
                <a:ext uri="{FF2B5EF4-FFF2-40B4-BE49-F238E27FC236}">
                  <a16:creationId xmlns:a16="http://schemas.microsoft.com/office/drawing/2014/main" id="{47710489-ADF1-403C-8151-996DEB287F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2580" y="3966434"/>
              <a:ext cx="396782" cy="396782"/>
            </a:xfrm>
            <a:prstGeom prst="ellipse">
              <a:avLst/>
            </a:prstGeom>
            <a:solidFill>
              <a:srgbClr val="5547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6690" name="椭圆 65">
              <a:extLst>
                <a:ext uri="{FF2B5EF4-FFF2-40B4-BE49-F238E27FC236}">
                  <a16:creationId xmlns:a16="http://schemas.microsoft.com/office/drawing/2014/main" id="{3B4A5330-8DDC-412F-8705-3E5670EA69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99680" y="3887119"/>
              <a:ext cx="329733" cy="329733"/>
            </a:xfrm>
            <a:prstGeom prst="ellipse">
              <a:avLst/>
            </a:prstGeom>
            <a:solidFill>
              <a:srgbClr val="907D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6691" name="椭圆 66">
              <a:extLst>
                <a:ext uri="{FF2B5EF4-FFF2-40B4-BE49-F238E27FC236}">
                  <a16:creationId xmlns:a16="http://schemas.microsoft.com/office/drawing/2014/main" id="{50EDAF58-5473-4915-9FFD-A0A9D5C7A2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22987" y="4047151"/>
              <a:ext cx="222345" cy="222345"/>
            </a:xfrm>
            <a:prstGeom prst="ellipse">
              <a:avLst/>
            </a:prstGeom>
            <a:solidFill>
              <a:srgbClr val="6C5B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6692" name="椭圆 67">
              <a:extLst>
                <a:ext uri="{FF2B5EF4-FFF2-40B4-BE49-F238E27FC236}">
                  <a16:creationId xmlns:a16="http://schemas.microsoft.com/office/drawing/2014/main" id="{6FCA187B-14CA-4819-91AF-AD4926A316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45051" y="4127716"/>
              <a:ext cx="300396" cy="300397"/>
            </a:xfrm>
            <a:prstGeom prst="ellipse">
              <a:avLst/>
            </a:prstGeom>
            <a:solidFill>
              <a:srgbClr val="A091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6693" name="椭圆 68">
              <a:extLst>
                <a:ext uri="{FF2B5EF4-FFF2-40B4-BE49-F238E27FC236}">
                  <a16:creationId xmlns:a16="http://schemas.microsoft.com/office/drawing/2014/main" id="{EC2BC172-F9B2-4C91-8A89-1BB0D1B7CA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66201" y="4216704"/>
              <a:ext cx="408140" cy="408140"/>
            </a:xfrm>
            <a:prstGeom prst="ellipse">
              <a:avLst/>
            </a:prstGeom>
            <a:solidFill>
              <a:srgbClr val="7C69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6694" name="椭圆 69">
              <a:extLst>
                <a:ext uri="{FF2B5EF4-FFF2-40B4-BE49-F238E27FC236}">
                  <a16:creationId xmlns:a16="http://schemas.microsoft.com/office/drawing/2014/main" id="{CDEABBAE-8970-4AB3-AC35-B352C2416A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79946" y="4438515"/>
              <a:ext cx="496672" cy="496672"/>
            </a:xfrm>
            <a:prstGeom prst="ellipse">
              <a:avLst/>
            </a:prstGeom>
            <a:solidFill>
              <a:srgbClr val="5547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6695" name="椭圆 70">
              <a:extLst>
                <a:ext uri="{FF2B5EF4-FFF2-40B4-BE49-F238E27FC236}">
                  <a16:creationId xmlns:a16="http://schemas.microsoft.com/office/drawing/2014/main" id="{CB7458E5-62B9-438C-99EF-DDB322F4AF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57702" y="4624843"/>
              <a:ext cx="424840" cy="424840"/>
            </a:xfrm>
            <a:prstGeom prst="ellipse">
              <a:avLst/>
            </a:prstGeom>
            <a:solidFill>
              <a:srgbClr val="907D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6696" name="椭圆 71">
              <a:extLst>
                <a:ext uri="{FF2B5EF4-FFF2-40B4-BE49-F238E27FC236}">
                  <a16:creationId xmlns:a16="http://schemas.microsoft.com/office/drawing/2014/main" id="{102212C1-0A4D-41B9-9A29-031A68C822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73420" y="4750788"/>
              <a:ext cx="496701" cy="496701"/>
            </a:xfrm>
            <a:prstGeom prst="ellipse">
              <a:avLst/>
            </a:prstGeom>
            <a:solidFill>
              <a:srgbClr val="7C69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6697" name="椭圆 72">
              <a:extLst>
                <a:ext uri="{FF2B5EF4-FFF2-40B4-BE49-F238E27FC236}">
                  <a16:creationId xmlns:a16="http://schemas.microsoft.com/office/drawing/2014/main" id="{323D190B-E152-40EC-B552-E72BAE5178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45270" y="4796664"/>
              <a:ext cx="649702" cy="649702"/>
            </a:xfrm>
            <a:prstGeom prst="ellipse">
              <a:avLst/>
            </a:prstGeom>
            <a:solidFill>
              <a:srgbClr val="5547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6698" name="椭圆 73">
              <a:extLst>
                <a:ext uri="{FF2B5EF4-FFF2-40B4-BE49-F238E27FC236}">
                  <a16:creationId xmlns:a16="http://schemas.microsoft.com/office/drawing/2014/main" id="{ADC0FA8E-99C7-472F-A21D-B1E6BF117C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4778" y="5095559"/>
              <a:ext cx="610756" cy="610756"/>
            </a:xfrm>
            <a:prstGeom prst="ellipse">
              <a:avLst/>
            </a:prstGeom>
            <a:solidFill>
              <a:srgbClr val="907D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6699" name="椭圆 74">
              <a:extLst>
                <a:ext uri="{FF2B5EF4-FFF2-40B4-BE49-F238E27FC236}">
                  <a16:creationId xmlns:a16="http://schemas.microsoft.com/office/drawing/2014/main" id="{CFE8ABC1-0D42-4BC3-8674-5E01AFDB69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46945" y="5265551"/>
              <a:ext cx="610756" cy="610756"/>
            </a:xfrm>
            <a:prstGeom prst="ellipse">
              <a:avLst/>
            </a:prstGeom>
            <a:solidFill>
              <a:srgbClr val="7C69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6700" name="椭圆 75">
              <a:extLst>
                <a:ext uri="{FF2B5EF4-FFF2-40B4-BE49-F238E27FC236}">
                  <a16:creationId xmlns:a16="http://schemas.microsoft.com/office/drawing/2014/main" id="{2C54DAEB-505D-48A6-B0C5-816E527E0B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2204" y="5354103"/>
              <a:ext cx="610756" cy="610756"/>
            </a:xfrm>
            <a:prstGeom prst="ellipse">
              <a:avLst/>
            </a:prstGeom>
            <a:solidFill>
              <a:srgbClr val="5547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6701" name="椭圆 76">
              <a:extLst>
                <a:ext uri="{FF2B5EF4-FFF2-40B4-BE49-F238E27FC236}">
                  <a16:creationId xmlns:a16="http://schemas.microsoft.com/office/drawing/2014/main" id="{FFB34CB0-6DC8-40B5-9475-ABE7B887AB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58679" y="5732810"/>
              <a:ext cx="314741" cy="314741"/>
            </a:xfrm>
            <a:prstGeom prst="ellipse">
              <a:avLst/>
            </a:prstGeom>
            <a:solidFill>
              <a:srgbClr val="A091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6702" name="椭圆 77">
              <a:extLst>
                <a:ext uri="{FF2B5EF4-FFF2-40B4-BE49-F238E27FC236}">
                  <a16:creationId xmlns:a16="http://schemas.microsoft.com/office/drawing/2014/main" id="{494604FB-EC9A-4FAA-8155-09BABEB5AB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02419" y="5375559"/>
              <a:ext cx="481289" cy="481289"/>
            </a:xfrm>
            <a:prstGeom prst="ellipse">
              <a:avLst/>
            </a:prstGeom>
            <a:solidFill>
              <a:srgbClr val="907D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6703" name="椭圆 78">
              <a:extLst>
                <a:ext uri="{FF2B5EF4-FFF2-40B4-BE49-F238E27FC236}">
                  <a16:creationId xmlns:a16="http://schemas.microsoft.com/office/drawing/2014/main" id="{51716756-2DDD-4ABA-A8D1-0D1E8722DF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4981" y="5542372"/>
              <a:ext cx="631436" cy="631436"/>
            </a:xfrm>
            <a:prstGeom prst="ellipse">
              <a:avLst/>
            </a:prstGeom>
            <a:solidFill>
              <a:srgbClr val="816C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6704" name="椭圆 79">
              <a:extLst>
                <a:ext uri="{FF2B5EF4-FFF2-40B4-BE49-F238E27FC236}">
                  <a16:creationId xmlns:a16="http://schemas.microsoft.com/office/drawing/2014/main" id="{AEFDCD54-01FB-459B-B8DC-1EA9CEB011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81274" y="5761111"/>
              <a:ext cx="456124" cy="456124"/>
            </a:xfrm>
            <a:prstGeom prst="ellipse">
              <a:avLst/>
            </a:prstGeom>
            <a:solidFill>
              <a:srgbClr val="816C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6705" name="椭圆 80">
              <a:extLst>
                <a:ext uri="{FF2B5EF4-FFF2-40B4-BE49-F238E27FC236}">
                  <a16:creationId xmlns:a16="http://schemas.microsoft.com/office/drawing/2014/main" id="{6A890C06-8C20-431C-AD00-C1135B324D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80118" y="5478253"/>
              <a:ext cx="548877" cy="548877"/>
            </a:xfrm>
            <a:prstGeom prst="ellipse">
              <a:avLst/>
            </a:prstGeom>
            <a:solidFill>
              <a:srgbClr val="5547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6706" name="椭圆 81">
              <a:extLst>
                <a:ext uri="{FF2B5EF4-FFF2-40B4-BE49-F238E27FC236}">
                  <a16:creationId xmlns:a16="http://schemas.microsoft.com/office/drawing/2014/main" id="{8C6FFE6A-EFB2-44E1-902D-09D8504AEF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47012" y="5501005"/>
              <a:ext cx="375302" cy="375302"/>
            </a:xfrm>
            <a:prstGeom prst="ellipse">
              <a:avLst/>
            </a:prstGeom>
            <a:solidFill>
              <a:srgbClr val="A091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6707" name="椭圆 82">
              <a:extLst>
                <a:ext uri="{FF2B5EF4-FFF2-40B4-BE49-F238E27FC236}">
                  <a16:creationId xmlns:a16="http://schemas.microsoft.com/office/drawing/2014/main" id="{99DE32F5-F2EE-4785-A6D2-7AE9E76DB9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05865" y="5040676"/>
              <a:ext cx="240178" cy="240178"/>
            </a:xfrm>
            <a:prstGeom prst="ellipse">
              <a:avLst/>
            </a:prstGeom>
            <a:solidFill>
              <a:srgbClr val="5547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6708" name="椭圆 83">
              <a:extLst>
                <a:ext uri="{FF2B5EF4-FFF2-40B4-BE49-F238E27FC236}">
                  <a16:creationId xmlns:a16="http://schemas.microsoft.com/office/drawing/2014/main" id="{2B379280-A832-4D01-A05B-B97CA8E142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41096" y="5118390"/>
              <a:ext cx="139022" cy="139022"/>
            </a:xfrm>
            <a:prstGeom prst="ellipse">
              <a:avLst/>
            </a:prstGeom>
            <a:solidFill>
              <a:srgbClr val="7C69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6709" name="椭圆 84">
              <a:extLst>
                <a:ext uri="{FF2B5EF4-FFF2-40B4-BE49-F238E27FC236}">
                  <a16:creationId xmlns:a16="http://schemas.microsoft.com/office/drawing/2014/main" id="{540103DF-4DF5-4613-97F1-F24DFFC96F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70207" y="3099283"/>
              <a:ext cx="139022" cy="139022"/>
            </a:xfrm>
            <a:prstGeom prst="ellipse">
              <a:avLst/>
            </a:prstGeom>
            <a:solidFill>
              <a:srgbClr val="C06C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6710" name="椭圆 85">
              <a:extLst>
                <a:ext uri="{FF2B5EF4-FFF2-40B4-BE49-F238E27FC236}">
                  <a16:creationId xmlns:a16="http://schemas.microsoft.com/office/drawing/2014/main" id="{19A33137-99E9-4DB6-BB50-8596A0CB40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9802" y="2671641"/>
              <a:ext cx="139022" cy="139022"/>
            </a:xfrm>
            <a:prstGeom prst="ellipse">
              <a:avLst/>
            </a:prstGeom>
            <a:solidFill>
              <a:srgbClr val="F45A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6711" name="椭圆 86">
              <a:extLst>
                <a:ext uri="{FF2B5EF4-FFF2-40B4-BE49-F238E27FC236}">
                  <a16:creationId xmlns:a16="http://schemas.microsoft.com/office/drawing/2014/main" id="{BDDBA013-0BD2-4010-8C84-D5FFF39957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6859" y="2974628"/>
              <a:ext cx="218226" cy="218226"/>
            </a:xfrm>
            <a:prstGeom prst="ellipse">
              <a:avLst/>
            </a:prstGeom>
            <a:solidFill>
              <a:srgbClr val="F45A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6712" name="椭圆 87">
              <a:extLst>
                <a:ext uri="{FF2B5EF4-FFF2-40B4-BE49-F238E27FC236}">
                  <a16:creationId xmlns:a16="http://schemas.microsoft.com/office/drawing/2014/main" id="{8AB5933E-6E7E-4CAE-B71B-36F7270E80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96236" y="1235627"/>
              <a:ext cx="126079" cy="126079"/>
            </a:xfrm>
            <a:prstGeom prst="ellipse">
              <a:avLst/>
            </a:prstGeom>
            <a:solidFill>
              <a:srgbClr val="F483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6713" name="椭圆 88">
              <a:extLst>
                <a:ext uri="{FF2B5EF4-FFF2-40B4-BE49-F238E27FC236}">
                  <a16:creationId xmlns:a16="http://schemas.microsoft.com/office/drawing/2014/main" id="{3D3EEE63-99B9-4399-8922-87FDE6C9FB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8141" y="0"/>
              <a:ext cx="233550" cy="233550"/>
            </a:xfrm>
            <a:prstGeom prst="ellipse">
              <a:avLst/>
            </a:prstGeom>
            <a:solidFill>
              <a:srgbClr val="F378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6714" name="椭圆 89">
              <a:extLst>
                <a:ext uri="{FF2B5EF4-FFF2-40B4-BE49-F238E27FC236}">
                  <a16:creationId xmlns:a16="http://schemas.microsoft.com/office/drawing/2014/main" id="{5D82BCF9-848F-4969-B9F4-4AA0EB590C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486" y="179105"/>
              <a:ext cx="108889" cy="108889"/>
            </a:xfrm>
            <a:prstGeom prst="ellipse">
              <a:avLst/>
            </a:prstGeom>
            <a:solidFill>
              <a:srgbClr val="F15B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</p:grpSp>
      <p:sp>
        <p:nvSpPr>
          <p:cNvPr id="26628" name="PA_任意多边形 90">
            <a:extLst>
              <a:ext uri="{FF2B5EF4-FFF2-40B4-BE49-F238E27FC236}">
                <a16:creationId xmlns:a16="http://schemas.microsoft.com/office/drawing/2014/main" id="{00CCA847-CE53-4983-9CA8-FD110446DB05}"/>
              </a:ext>
            </a:extLst>
          </p:cNvPr>
          <p:cNvSpPr>
            <a:spLocks/>
          </p:cNvSpPr>
          <p:nvPr>
            <p:custDataLst>
              <p:tags r:id="rId3"/>
            </p:custDataLst>
          </p:nvPr>
        </p:nvSpPr>
        <p:spPr bwMode="auto">
          <a:xfrm>
            <a:off x="0" y="4397375"/>
            <a:ext cx="858838" cy="1647825"/>
          </a:xfrm>
          <a:custGeom>
            <a:avLst/>
            <a:gdLst>
              <a:gd name="T0" fmla="*/ 34829 w 858639"/>
              <a:gd name="T1" fmla="*/ 0 h 1647670"/>
              <a:gd name="T2" fmla="*/ 859236 w 858639"/>
              <a:gd name="T3" fmla="*/ 824069 h 1647670"/>
              <a:gd name="T4" fmla="*/ 34829 w 858639"/>
              <a:gd name="T5" fmla="*/ 1648135 h 1647670"/>
              <a:gd name="T6" fmla="*/ 0 w 858639"/>
              <a:gd name="T7" fmla="*/ 1646378 h 1647670"/>
              <a:gd name="T8" fmla="*/ 0 w 858639"/>
              <a:gd name="T9" fmla="*/ 1758 h 164767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858639"/>
              <a:gd name="T16" fmla="*/ 0 h 1647670"/>
              <a:gd name="T17" fmla="*/ 858639 w 858639"/>
              <a:gd name="T18" fmla="*/ 1647670 h 164767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858639" h="1647670">
                <a:moveTo>
                  <a:pt x="34805" y="0"/>
                </a:moveTo>
                <a:cubicBezTo>
                  <a:pt x="489796" y="0"/>
                  <a:pt x="858639" y="368843"/>
                  <a:pt x="858639" y="823835"/>
                </a:cubicBezTo>
                <a:cubicBezTo>
                  <a:pt x="858639" y="1278827"/>
                  <a:pt x="489796" y="1647670"/>
                  <a:pt x="34805" y="1647670"/>
                </a:cubicBezTo>
                <a:lnTo>
                  <a:pt x="0" y="1645913"/>
                </a:lnTo>
                <a:lnTo>
                  <a:pt x="0" y="1758"/>
                </a:lnTo>
                <a:lnTo>
                  <a:pt x="34805" y="0"/>
                </a:lnTo>
                <a:close/>
              </a:path>
            </a:pathLst>
          </a:custGeom>
          <a:solidFill>
            <a:srgbClr val="F672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6629" name="PA_椭圆 91">
            <a:extLst>
              <a:ext uri="{FF2B5EF4-FFF2-40B4-BE49-F238E27FC236}">
                <a16:creationId xmlns:a16="http://schemas.microsoft.com/office/drawing/2014/main" id="{52189FFC-7292-40D3-A431-C856DCBEFCBB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473075" y="4330700"/>
            <a:ext cx="1025525" cy="1025525"/>
          </a:xfrm>
          <a:prstGeom prst="ellipse">
            <a:avLst/>
          </a:prstGeom>
          <a:solidFill>
            <a:srgbClr val="F8B1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26630" name="PA_椭圆 92">
            <a:extLst>
              <a:ext uri="{FF2B5EF4-FFF2-40B4-BE49-F238E27FC236}">
                <a16:creationId xmlns:a16="http://schemas.microsoft.com/office/drawing/2014/main" id="{DA7453CE-5683-4138-9789-75366D181494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069975" y="4784725"/>
            <a:ext cx="857250" cy="858838"/>
          </a:xfrm>
          <a:prstGeom prst="ellipse">
            <a:avLst/>
          </a:prstGeom>
          <a:solidFill>
            <a:srgbClr val="C06C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26631" name="PA_椭圆 93">
            <a:extLst>
              <a:ext uri="{FF2B5EF4-FFF2-40B4-BE49-F238E27FC236}">
                <a16:creationId xmlns:a16="http://schemas.microsoft.com/office/drawing/2014/main" id="{C974DBE8-45A9-4F82-8972-B0FD1490C78A}"/>
              </a:ext>
            </a:extLst>
          </p:cNvPr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425575" y="5410200"/>
            <a:ext cx="690563" cy="690563"/>
          </a:xfrm>
          <a:prstGeom prst="ellipse">
            <a:avLst/>
          </a:prstGeom>
          <a:solidFill>
            <a:srgbClr val="F672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26632" name="PA_任意多边形 94">
            <a:extLst>
              <a:ext uri="{FF2B5EF4-FFF2-40B4-BE49-F238E27FC236}">
                <a16:creationId xmlns:a16="http://schemas.microsoft.com/office/drawing/2014/main" id="{5F5329D9-0E4F-43F7-A7C2-325CC0D746C3}"/>
              </a:ext>
            </a:extLst>
          </p:cNvPr>
          <p:cNvSpPr>
            <a:spLocks/>
          </p:cNvSpPr>
          <p:nvPr>
            <p:custDataLst>
              <p:tags r:id="rId7"/>
            </p:custDataLst>
          </p:nvPr>
        </p:nvSpPr>
        <p:spPr bwMode="auto">
          <a:xfrm>
            <a:off x="0" y="4946650"/>
            <a:ext cx="327025" cy="627063"/>
          </a:xfrm>
          <a:custGeom>
            <a:avLst/>
            <a:gdLst>
              <a:gd name="T0" fmla="*/ 1923 w 858639"/>
              <a:gd name="T1" fmla="*/ 0 h 1647670"/>
              <a:gd name="T2" fmla="*/ 47437 w 858639"/>
              <a:gd name="T3" fmla="*/ 45411 h 1647670"/>
              <a:gd name="T4" fmla="*/ 1923 w 858639"/>
              <a:gd name="T5" fmla="*/ 90822 h 1647670"/>
              <a:gd name="T6" fmla="*/ 0 w 858639"/>
              <a:gd name="T7" fmla="*/ 90725 h 1647670"/>
              <a:gd name="T8" fmla="*/ 0 w 858639"/>
              <a:gd name="T9" fmla="*/ 97 h 164767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858639"/>
              <a:gd name="T16" fmla="*/ 0 h 1647670"/>
              <a:gd name="T17" fmla="*/ 858639 w 858639"/>
              <a:gd name="T18" fmla="*/ 1647670 h 164767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858639" h="1647670">
                <a:moveTo>
                  <a:pt x="34805" y="0"/>
                </a:moveTo>
                <a:cubicBezTo>
                  <a:pt x="489796" y="0"/>
                  <a:pt x="858639" y="368843"/>
                  <a:pt x="858639" y="823835"/>
                </a:cubicBezTo>
                <a:cubicBezTo>
                  <a:pt x="858639" y="1278827"/>
                  <a:pt x="489796" y="1647670"/>
                  <a:pt x="34805" y="1647670"/>
                </a:cubicBezTo>
                <a:lnTo>
                  <a:pt x="0" y="1645913"/>
                </a:lnTo>
                <a:lnTo>
                  <a:pt x="0" y="1758"/>
                </a:lnTo>
                <a:lnTo>
                  <a:pt x="34805" y="0"/>
                </a:lnTo>
                <a:close/>
              </a:path>
            </a:pathLst>
          </a:custGeom>
          <a:solidFill>
            <a:srgbClr val="F2364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6633" name="PA_任意多边形 95">
            <a:extLst>
              <a:ext uri="{FF2B5EF4-FFF2-40B4-BE49-F238E27FC236}">
                <a16:creationId xmlns:a16="http://schemas.microsoft.com/office/drawing/2014/main" id="{7BA38FE5-3B71-4162-B8E0-95B37D6A5A0F}"/>
              </a:ext>
            </a:extLst>
          </p:cNvPr>
          <p:cNvSpPr>
            <a:spLocks/>
          </p:cNvSpPr>
          <p:nvPr>
            <p:custDataLst>
              <p:tags r:id="rId8"/>
            </p:custDataLst>
          </p:nvPr>
        </p:nvSpPr>
        <p:spPr bwMode="auto">
          <a:xfrm rot="-5400000">
            <a:off x="4085432" y="6106319"/>
            <a:ext cx="412750" cy="1125537"/>
          </a:xfrm>
          <a:custGeom>
            <a:avLst/>
            <a:gdLst>
              <a:gd name="T0" fmla="*/ 290892 w 491660"/>
              <a:gd name="T1" fmla="*/ 314464 h 1505704"/>
              <a:gd name="T2" fmla="*/ 75992 w 491660"/>
              <a:gd name="T3" fmla="*/ 599807 h 1505704"/>
              <a:gd name="T4" fmla="*/ 0 w 491660"/>
              <a:gd name="T5" fmla="*/ 628927 h 1505704"/>
              <a:gd name="T6" fmla="*/ 0 w 491660"/>
              <a:gd name="T7" fmla="*/ 0 h 1505704"/>
              <a:gd name="T8" fmla="*/ 75992 w 491660"/>
              <a:gd name="T9" fmla="*/ 29119 h 1505704"/>
              <a:gd name="T10" fmla="*/ 290892 w 491660"/>
              <a:gd name="T11" fmla="*/ 314464 h 150570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491660"/>
              <a:gd name="T19" fmla="*/ 0 h 1505704"/>
              <a:gd name="T20" fmla="*/ 491660 w 491660"/>
              <a:gd name="T21" fmla="*/ 1505704 h 1505704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491660" h="1505704">
                <a:moveTo>
                  <a:pt x="491660" y="752852"/>
                </a:moveTo>
                <a:cubicBezTo>
                  <a:pt x="491660" y="1037222"/>
                  <a:pt x="347581" y="1287940"/>
                  <a:pt x="128440" y="1435989"/>
                </a:cubicBezTo>
                <a:lnTo>
                  <a:pt x="0" y="1505704"/>
                </a:lnTo>
                <a:lnTo>
                  <a:pt x="0" y="0"/>
                </a:lnTo>
                <a:lnTo>
                  <a:pt x="128440" y="69715"/>
                </a:lnTo>
                <a:cubicBezTo>
                  <a:pt x="347581" y="217764"/>
                  <a:pt x="491660" y="468482"/>
                  <a:pt x="491660" y="752852"/>
                </a:cubicBezTo>
                <a:close/>
              </a:path>
            </a:pathLst>
          </a:custGeom>
          <a:solidFill>
            <a:srgbClr val="6C5B7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6634" name="PA_任意多边形 96">
            <a:extLst>
              <a:ext uri="{FF2B5EF4-FFF2-40B4-BE49-F238E27FC236}">
                <a16:creationId xmlns:a16="http://schemas.microsoft.com/office/drawing/2014/main" id="{B59C092D-A78A-425A-9571-1C38E76D46FD}"/>
              </a:ext>
            </a:extLst>
          </p:cNvPr>
          <p:cNvSpPr>
            <a:spLocks/>
          </p:cNvSpPr>
          <p:nvPr>
            <p:custDataLst>
              <p:tags r:id="rId9"/>
            </p:custDataLst>
          </p:nvPr>
        </p:nvSpPr>
        <p:spPr bwMode="auto">
          <a:xfrm rot="-5400000">
            <a:off x="4853781" y="5977732"/>
            <a:ext cx="587375" cy="1208088"/>
          </a:xfrm>
          <a:custGeom>
            <a:avLst/>
            <a:gdLst>
              <a:gd name="T0" fmla="*/ 838334 w 491660"/>
              <a:gd name="T1" fmla="*/ 388854 h 1505704"/>
              <a:gd name="T2" fmla="*/ 219003 w 491660"/>
              <a:gd name="T3" fmla="*/ 741700 h 1505704"/>
              <a:gd name="T4" fmla="*/ 0 w 491660"/>
              <a:gd name="T5" fmla="*/ 777707 h 1505704"/>
              <a:gd name="T6" fmla="*/ 0 w 491660"/>
              <a:gd name="T7" fmla="*/ 0 h 1505704"/>
              <a:gd name="T8" fmla="*/ 219003 w 491660"/>
              <a:gd name="T9" fmla="*/ 36008 h 1505704"/>
              <a:gd name="T10" fmla="*/ 838334 w 491660"/>
              <a:gd name="T11" fmla="*/ 388854 h 150570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491660"/>
              <a:gd name="T19" fmla="*/ 0 h 1505704"/>
              <a:gd name="T20" fmla="*/ 491660 w 491660"/>
              <a:gd name="T21" fmla="*/ 1505704 h 1505704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491660" h="1505704">
                <a:moveTo>
                  <a:pt x="491660" y="752852"/>
                </a:moveTo>
                <a:cubicBezTo>
                  <a:pt x="491660" y="1037222"/>
                  <a:pt x="347581" y="1287940"/>
                  <a:pt x="128440" y="1435989"/>
                </a:cubicBezTo>
                <a:lnTo>
                  <a:pt x="0" y="1505704"/>
                </a:lnTo>
                <a:lnTo>
                  <a:pt x="0" y="0"/>
                </a:lnTo>
                <a:lnTo>
                  <a:pt x="128440" y="69715"/>
                </a:lnTo>
                <a:cubicBezTo>
                  <a:pt x="347581" y="217764"/>
                  <a:pt x="491660" y="468482"/>
                  <a:pt x="491660" y="752852"/>
                </a:cubicBezTo>
                <a:close/>
              </a:path>
            </a:pathLst>
          </a:custGeom>
          <a:solidFill>
            <a:srgbClr val="C06C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6635" name="PA_任意多边形 97">
            <a:extLst>
              <a:ext uri="{FF2B5EF4-FFF2-40B4-BE49-F238E27FC236}">
                <a16:creationId xmlns:a16="http://schemas.microsoft.com/office/drawing/2014/main" id="{552AC890-C854-4A41-9BE0-12A216D75A69}"/>
              </a:ext>
            </a:extLst>
          </p:cNvPr>
          <p:cNvSpPr>
            <a:spLocks/>
          </p:cNvSpPr>
          <p:nvPr>
            <p:custDataLst>
              <p:tags r:id="rId10"/>
            </p:custDataLst>
          </p:nvPr>
        </p:nvSpPr>
        <p:spPr bwMode="auto">
          <a:xfrm rot="-5400000">
            <a:off x="5614194" y="6106319"/>
            <a:ext cx="412750" cy="1125538"/>
          </a:xfrm>
          <a:custGeom>
            <a:avLst/>
            <a:gdLst>
              <a:gd name="T0" fmla="*/ 290892 w 491660"/>
              <a:gd name="T1" fmla="*/ 314464 h 1505704"/>
              <a:gd name="T2" fmla="*/ 75992 w 491660"/>
              <a:gd name="T3" fmla="*/ 599808 h 1505704"/>
              <a:gd name="T4" fmla="*/ 0 w 491660"/>
              <a:gd name="T5" fmla="*/ 628929 h 1505704"/>
              <a:gd name="T6" fmla="*/ 0 w 491660"/>
              <a:gd name="T7" fmla="*/ 0 h 1505704"/>
              <a:gd name="T8" fmla="*/ 75992 w 491660"/>
              <a:gd name="T9" fmla="*/ 29119 h 1505704"/>
              <a:gd name="T10" fmla="*/ 290892 w 491660"/>
              <a:gd name="T11" fmla="*/ 314464 h 150570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491660"/>
              <a:gd name="T19" fmla="*/ 0 h 1505704"/>
              <a:gd name="T20" fmla="*/ 491660 w 491660"/>
              <a:gd name="T21" fmla="*/ 1505704 h 1505704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491660" h="1505704">
                <a:moveTo>
                  <a:pt x="491660" y="752852"/>
                </a:moveTo>
                <a:cubicBezTo>
                  <a:pt x="491660" y="1037222"/>
                  <a:pt x="347581" y="1287940"/>
                  <a:pt x="128440" y="1435989"/>
                </a:cubicBezTo>
                <a:lnTo>
                  <a:pt x="0" y="1505704"/>
                </a:lnTo>
                <a:lnTo>
                  <a:pt x="0" y="0"/>
                </a:lnTo>
                <a:lnTo>
                  <a:pt x="128440" y="69715"/>
                </a:lnTo>
                <a:cubicBezTo>
                  <a:pt x="347581" y="217764"/>
                  <a:pt x="491660" y="468482"/>
                  <a:pt x="491660" y="752852"/>
                </a:cubicBezTo>
                <a:close/>
              </a:path>
            </a:pathLst>
          </a:custGeom>
          <a:solidFill>
            <a:srgbClr val="F672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6636" name="PA_任意多边形 98">
            <a:extLst>
              <a:ext uri="{FF2B5EF4-FFF2-40B4-BE49-F238E27FC236}">
                <a16:creationId xmlns:a16="http://schemas.microsoft.com/office/drawing/2014/main" id="{613C5055-ED63-4B5D-9DF4-A7AA30D78165}"/>
              </a:ext>
            </a:extLst>
          </p:cNvPr>
          <p:cNvSpPr>
            <a:spLocks/>
          </p:cNvSpPr>
          <p:nvPr>
            <p:custDataLst>
              <p:tags r:id="rId11"/>
            </p:custDataLst>
          </p:nvPr>
        </p:nvSpPr>
        <p:spPr bwMode="auto">
          <a:xfrm rot="-5400000">
            <a:off x="6480969" y="6320631"/>
            <a:ext cx="238125" cy="887413"/>
          </a:xfrm>
          <a:custGeom>
            <a:avLst/>
            <a:gdLst>
              <a:gd name="T0" fmla="*/ 55858 w 491660"/>
              <a:gd name="T1" fmla="*/ 154123 h 1505704"/>
              <a:gd name="T2" fmla="*/ 14592 w 491660"/>
              <a:gd name="T3" fmla="*/ 293974 h 1505704"/>
              <a:gd name="T4" fmla="*/ 0 w 491660"/>
              <a:gd name="T5" fmla="*/ 308246 h 1505704"/>
              <a:gd name="T6" fmla="*/ 0 w 491660"/>
              <a:gd name="T7" fmla="*/ 0 h 1505704"/>
              <a:gd name="T8" fmla="*/ 14592 w 491660"/>
              <a:gd name="T9" fmla="*/ 14272 h 1505704"/>
              <a:gd name="T10" fmla="*/ 55858 w 491660"/>
              <a:gd name="T11" fmla="*/ 154123 h 150570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491660"/>
              <a:gd name="T19" fmla="*/ 0 h 1505704"/>
              <a:gd name="T20" fmla="*/ 491660 w 491660"/>
              <a:gd name="T21" fmla="*/ 1505704 h 1505704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491660" h="1505704">
                <a:moveTo>
                  <a:pt x="491660" y="752852"/>
                </a:moveTo>
                <a:cubicBezTo>
                  <a:pt x="491660" y="1037222"/>
                  <a:pt x="347581" y="1287940"/>
                  <a:pt x="128440" y="1435989"/>
                </a:cubicBezTo>
                <a:lnTo>
                  <a:pt x="0" y="1505704"/>
                </a:lnTo>
                <a:lnTo>
                  <a:pt x="0" y="0"/>
                </a:lnTo>
                <a:lnTo>
                  <a:pt x="128440" y="69715"/>
                </a:lnTo>
                <a:cubicBezTo>
                  <a:pt x="347581" y="217764"/>
                  <a:pt x="491660" y="468482"/>
                  <a:pt x="491660" y="752852"/>
                </a:cubicBezTo>
                <a:close/>
              </a:path>
            </a:pathLst>
          </a:custGeom>
          <a:solidFill>
            <a:srgbClr val="F8B1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6637" name="PA_文本框 99">
            <a:extLst>
              <a:ext uri="{FF2B5EF4-FFF2-40B4-BE49-F238E27FC236}">
                <a16:creationId xmlns:a16="http://schemas.microsoft.com/office/drawing/2014/main" id="{2BB4720C-213A-40F8-93FA-8B6127340D7B}"/>
              </a:ext>
            </a:extLst>
          </p:cNvPr>
          <p:cNvSpPr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1420441" y="1895277"/>
            <a:ext cx="4358886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lvl="0" algn="ctr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zh-CN" altLang="en-US" sz="5400" b="1" dirty="0">
                <a:solidFill>
                  <a:srgbClr val="000000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需求变更展示</a:t>
            </a:r>
            <a:endParaRPr kumimoji="0" lang="zh-CN" altLang="en-US" sz="5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6638" name="PA_文本框 100">
            <a:extLst>
              <a:ext uri="{FF2B5EF4-FFF2-40B4-BE49-F238E27FC236}">
                <a16:creationId xmlns:a16="http://schemas.microsoft.com/office/drawing/2014/main" id="{7BE3CC08-3BF5-4311-9516-2B66492C5C9F}"/>
              </a:ext>
            </a:extLst>
          </p:cNvPr>
          <p:cNvSpPr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2087563" y="3000375"/>
            <a:ext cx="329449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lv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zh-CN" altLang="en-US" sz="2400" b="1" dirty="0">
                <a:solidFill>
                  <a:srgbClr val="000000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软件工程教学辅助</a:t>
            </a:r>
            <a:r>
              <a:rPr lang="en-US" altLang="zh-CN" sz="2400" b="1" dirty="0">
                <a:solidFill>
                  <a:srgbClr val="000000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APP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宋体" panose="02010600030101010101" pitchFamily="2" charset="-122"/>
              <a:cs typeface="+mn-cs"/>
              <a:sym typeface="微软雅黑" panose="020B0503020204020204" pitchFamily="34" charset="-122"/>
            </a:endParaRPr>
          </a:p>
        </p:txBody>
      </p:sp>
      <p:grpSp>
        <p:nvGrpSpPr>
          <p:cNvPr id="26639" name="PA_组合 101">
            <a:extLst>
              <a:ext uri="{FF2B5EF4-FFF2-40B4-BE49-F238E27FC236}">
                <a16:creationId xmlns:a16="http://schemas.microsoft.com/office/drawing/2014/main" id="{33C73BE6-040C-4836-B8CF-FF9A034C5705}"/>
              </a:ext>
            </a:extLst>
          </p:cNvPr>
          <p:cNvGrpSpPr>
            <a:grpSpLocks/>
          </p:cNvGrpSpPr>
          <p:nvPr>
            <p:custDataLst>
              <p:tags r:id="rId14"/>
            </p:custDataLst>
          </p:nvPr>
        </p:nvGrpSpPr>
        <p:grpSpPr bwMode="auto">
          <a:xfrm>
            <a:off x="749300" y="2767013"/>
            <a:ext cx="5995988" cy="195262"/>
            <a:chOff x="0" y="0"/>
            <a:chExt cx="4727045" cy="649007"/>
          </a:xfrm>
        </p:grpSpPr>
        <p:sp>
          <p:nvSpPr>
            <p:cNvPr id="26640" name="矩形 102">
              <a:extLst>
                <a:ext uri="{FF2B5EF4-FFF2-40B4-BE49-F238E27FC236}">
                  <a16:creationId xmlns:a16="http://schemas.microsoft.com/office/drawing/2014/main" id="{6950CCBF-380A-4048-BCCB-F72F2ED7BC6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281590" y="-2078072"/>
              <a:ext cx="163866" cy="4727045"/>
            </a:xfrm>
            <a:prstGeom prst="rect">
              <a:avLst/>
            </a:prstGeom>
            <a:solidFill>
              <a:srgbClr val="F672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6641" name="矩形 103">
              <a:extLst>
                <a:ext uri="{FF2B5EF4-FFF2-40B4-BE49-F238E27FC236}">
                  <a16:creationId xmlns:a16="http://schemas.microsoft.com/office/drawing/2014/main" id="{262E9121-4066-4B18-8950-FE8ED47D075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22556" y="-2236797"/>
              <a:ext cx="81933" cy="4727045"/>
            </a:xfrm>
            <a:prstGeom prst="rect">
              <a:avLst/>
            </a:prstGeom>
            <a:solidFill>
              <a:srgbClr val="C06C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6642" name="矩形 104">
              <a:extLst>
                <a:ext uri="{FF2B5EF4-FFF2-40B4-BE49-F238E27FC236}">
                  <a16:creationId xmlns:a16="http://schemas.microsoft.com/office/drawing/2014/main" id="{FA91999B-6A2A-4A9B-8E89-861E823DF72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38943" y="-2338944"/>
              <a:ext cx="49160" cy="4727045"/>
            </a:xfrm>
            <a:prstGeom prst="rect">
              <a:avLst/>
            </a:prstGeom>
            <a:solidFill>
              <a:srgbClr val="6C5B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6643" name="矩形 105">
              <a:extLst>
                <a:ext uri="{FF2B5EF4-FFF2-40B4-BE49-F238E27FC236}">
                  <a16:creationId xmlns:a16="http://schemas.microsoft.com/office/drawing/2014/main" id="{8DE04913-CD16-4227-A22F-A9E337D6F4B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240623" y="-1837417"/>
              <a:ext cx="245799" cy="4727045"/>
            </a:xfrm>
            <a:prstGeom prst="rect">
              <a:avLst/>
            </a:prstGeom>
            <a:solidFill>
              <a:srgbClr val="F8B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</p:grpSp>
      <p:sp>
        <p:nvSpPr>
          <p:cNvPr id="91" name="PA_文本框 100">
            <a:extLst>
              <a:ext uri="{FF2B5EF4-FFF2-40B4-BE49-F238E27FC236}">
                <a16:creationId xmlns:a16="http://schemas.microsoft.com/office/drawing/2014/main" id="{9DF1FDF9-3C78-4EA7-BE01-B9B18BE6B03D}"/>
              </a:ext>
            </a:extLst>
          </p:cNvPr>
          <p:cNvSpPr>
            <a:spLocks noChangeArrowheads="1"/>
          </p:cNvSpPr>
          <p:nvPr>
            <p:custDataLst>
              <p:tags r:id="rId15"/>
            </p:custDataLst>
          </p:nvPr>
        </p:nvSpPr>
        <p:spPr bwMode="auto">
          <a:xfrm>
            <a:off x="4629203" y="5936631"/>
            <a:ext cx="420179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lv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zh-CN" sz="1800" dirty="0">
                <a:solidFill>
                  <a:srgbClr val="000000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G04 </a:t>
            </a:r>
            <a:r>
              <a:rPr lang="zh-CN" altLang="en-US" sz="1800" dirty="0">
                <a:solidFill>
                  <a:srgbClr val="000000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邵美芝 李晓菁 王心怡 曹未 豆欣童</a:t>
            </a:r>
            <a:endParaRPr kumimoji="0" lang="zh-CN" altLang="en-US" sz="18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B6F38ACB-2E1C-4C0E-B21A-F855C3A037EA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8615" y="2890127"/>
            <a:ext cx="721436" cy="721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054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PA_椭圆 15">
            <a:extLst>
              <a:ext uri="{FF2B5EF4-FFF2-40B4-BE49-F238E27FC236}">
                <a16:creationId xmlns:a16="http://schemas.microsoft.com/office/drawing/2014/main" id="{259A74BE-9ABD-4B9F-B423-C9822C252CDE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695575" y="4662488"/>
            <a:ext cx="800100" cy="798512"/>
          </a:xfrm>
          <a:prstGeom prst="ellipse">
            <a:avLst/>
          </a:prstGeom>
          <a:solidFill>
            <a:srgbClr val="C06C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8915" name="PA_椭圆 7">
            <a:extLst>
              <a:ext uri="{FF2B5EF4-FFF2-40B4-BE49-F238E27FC236}">
                <a16:creationId xmlns:a16="http://schemas.microsoft.com/office/drawing/2014/main" id="{C52AA1C7-F8C5-419F-A658-EEDD269ECBC2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534150" y="3619500"/>
            <a:ext cx="1701800" cy="1701800"/>
          </a:xfrm>
          <a:prstGeom prst="ellipse">
            <a:avLst/>
          </a:prstGeom>
          <a:solidFill>
            <a:srgbClr val="F672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8916" name="PA_椭圆 8">
            <a:extLst>
              <a:ext uri="{FF2B5EF4-FFF2-40B4-BE49-F238E27FC236}">
                <a16:creationId xmlns:a16="http://schemas.microsoft.com/office/drawing/2014/main" id="{36F2E5C0-DFDF-4974-A05C-17F34A2C1AEF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3797300" y="1397000"/>
            <a:ext cx="3543300" cy="3543300"/>
          </a:xfrm>
          <a:prstGeom prst="ellipse">
            <a:avLst/>
          </a:prstGeom>
          <a:solidFill>
            <a:srgbClr val="6C5B7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8917" name="PA_椭圆 1">
            <a:extLst>
              <a:ext uri="{FF2B5EF4-FFF2-40B4-BE49-F238E27FC236}">
                <a16:creationId xmlns:a16="http://schemas.microsoft.com/office/drawing/2014/main" id="{7BFA50BA-B768-4C44-9D15-E54184A3416B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6534150" y="812800"/>
            <a:ext cx="2590800" cy="2590800"/>
          </a:xfrm>
          <a:prstGeom prst="ellipse">
            <a:avLst/>
          </a:prstGeom>
          <a:solidFill>
            <a:srgbClr val="C06C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8918" name="PA_椭圆 9">
            <a:extLst>
              <a:ext uri="{FF2B5EF4-FFF2-40B4-BE49-F238E27FC236}">
                <a16:creationId xmlns:a16="http://schemas.microsoft.com/office/drawing/2014/main" id="{197E79D9-C27A-48F3-8E0D-A98C3E940EA0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2954338" y="3390900"/>
            <a:ext cx="1930400" cy="1930400"/>
          </a:xfrm>
          <a:prstGeom prst="ellipse">
            <a:avLst/>
          </a:prstGeom>
          <a:solidFill>
            <a:srgbClr val="F8B1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8919" name="PA_椭圆 10">
            <a:extLst>
              <a:ext uri="{FF2B5EF4-FFF2-40B4-BE49-F238E27FC236}">
                <a16:creationId xmlns:a16="http://schemas.microsoft.com/office/drawing/2014/main" id="{11717B1E-B50C-401E-93E8-602303F54820}"/>
              </a:ext>
            </a:extLst>
          </p:cNvPr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914525" y="1397000"/>
            <a:ext cx="514350" cy="514350"/>
          </a:xfrm>
          <a:prstGeom prst="ellipse">
            <a:avLst/>
          </a:prstGeom>
          <a:solidFill>
            <a:srgbClr val="C06C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8920" name="PA_椭圆 11">
            <a:extLst>
              <a:ext uri="{FF2B5EF4-FFF2-40B4-BE49-F238E27FC236}">
                <a16:creationId xmlns:a16="http://schemas.microsoft.com/office/drawing/2014/main" id="{A8843845-DD4B-4F7A-8E84-92BF6B2FF993}"/>
              </a:ext>
            </a:extLst>
          </p:cNvPr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5280025" y="5842000"/>
            <a:ext cx="288925" cy="288925"/>
          </a:xfrm>
          <a:prstGeom prst="ellipse">
            <a:avLst/>
          </a:prstGeom>
          <a:solidFill>
            <a:srgbClr val="F672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8921" name="PA_椭圆 12">
            <a:extLst>
              <a:ext uri="{FF2B5EF4-FFF2-40B4-BE49-F238E27FC236}">
                <a16:creationId xmlns:a16="http://schemas.microsoft.com/office/drawing/2014/main" id="{C8F5FBE8-7D02-4839-90B3-ABA07B29C3AF}"/>
              </a:ext>
            </a:extLst>
          </p:cNvPr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9815513" y="2139950"/>
            <a:ext cx="523875" cy="523875"/>
          </a:xfrm>
          <a:prstGeom prst="ellipse">
            <a:avLst/>
          </a:prstGeom>
          <a:solidFill>
            <a:srgbClr val="F8B1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8922" name="PA_椭圆 13">
            <a:extLst>
              <a:ext uri="{FF2B5EF4-FFF2-40B4-BE49-F238E27FC236}">
                <a16:creationId xmlns:a16="http://schemas.microsoft.com/office/drawing/2014/main" id="{99263421-9D6D-48FF-A197-348C8A26CFF1}"/>
              </a:ext>
            </a:extLst>
          </p:cNvPr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5045075" y="412750"/>
            <a:ext cx="798513" cy="800100"/>
          </a:xfrm>
          <a:prstGeom prst="ellipse">
            <a:avLst/>
          </a:prstGeom>
          <a:solidFill>
            <a:srgbClr val="F8B1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8923" name="PA_椭圆 14">
            <a:extLst>
              <a:ext uri="{FF2B5EF4-FFF2-40B4-BE49-F238E27FC236}">
                <a16:creationId xmlns:a16="http://schemas.microsoft.com/office/drawing/2014/main" id="{BC641B5B-BE29-4E4A-9658-EFBCE0E6E94B}"/>
              </a:ext>
            </a:extLst>
          </p:cNvPr>
          <p:cNvSpPr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9763125" y="4819650"/>
            <a:ext cx="244475" cy="242888"/>
          </a:xfrm>
          <a:prstGeom prst="ellipse">
            <a:avLst/>
          </a:prstGeom>
          <a:solidFill>
            <a:srgbClr val="6C5B7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8924" name="PA_文本框 2">
            <a:extLst>
              <a:ext uri="{FF2B5EF4-FFF2-40B4-BE49-F238E27FC236}">
                <a16:creationId xmlns:a16="http://schemas.microsoft.com/office/drawing/2014/main" id="{7B7E8620-B387-4DCA-943F-37D21281B39C}"/>
              </a:ext>
            </a:extLst>
          </p:cNvPr>
          <p:cNvSpPr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4921250" y="1384300"/>
            <a:ext cx="1470274" cy="31547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199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方正姚体" panose="02010601030101010101" pitchFamily="2" charset="-122"/>
                <a:ea typeface="方正姚体" panose="02010601030101010101" pitchFamily="2" charset="-122"/>
                <a:cs typeface="+mn-cs"/>
                <a:sym typeface="方正姚体" panose="02010601030101010101" pitchFamily="2" charset="-122"/>
              </a:rPr>
              <a:t>4</a:t>
            </a:r>
            <a:endParaRPr kumimoji="0" lang="zh-CN" altLang="en-US" sz="199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方正姚体" panose="02010601030101010101" pitchFamily="2" charset="-122"/>
              <a:ea typeface="方正姚体" panose="02010601030101010101" pitchFamily="2" charset="-122"/>
              <a:cs typeface="+mn-cs"/>
              <a:sym typeface="方正姚体" panose="02010601030101010101" pitchFamily="2" charset="-122"/>
            </a:endParaRPr>
          </a:p>
        </p:txBody>
      </p:sp>
      <p:sp>
        <p:nvSpPr>
          <p:cNvPr id="14" name="PA_文本框 17">
            <a:extLst>
              <a:ext uri="{FF2B5EF4-FFF2-40B4-BE49-F238E27FC236}">
                <a16:creationId xmlns:a16="http://schemas.microsoft.com/office/drawing/2014/main" id="{04F6B121-8A78-4BE5-9BB7-72179755A7FF}"/>
              </a:ext>
            </a:extLst>
          </p:cNvPr>
          <p:cNvSpPr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6814063" y="1536700"/>
            <a:ext cx="259080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  <a:sym typeface="Calibri" panose="020F0502020204030204" pitchFamily="34" charset="0"/>
              </a:rPr>
              <a:t>需求变更</a:t>
            </a:r>
            <a:endParaRPr kumimoji="0" lang="en-US" altLang="zh-CN" sz="3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  <a:sym typeface="Calibri" panose="020F050202020403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  <a:sym typeface="Calibri" panose="020F0502020204030204" pitchFamily="34" charset="0"/>
              </a:rPr>
              <a:t>申请报告</a:t>
            </a:r>
            <a:endParaRPr kumimoji="0" lang="en-US" altLang="zh-CN" sz="3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70164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7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PA_矩形 1">
            <a:extLst>
              <a:ext uri="{FF2B5EF4-FFF2-40B4-BE49-F238E27FC236}">
                <a16:creationId xmlns:a16="http://schemas.microsoft.com/office/drawing/2014/main" id="{E2F084F5-1A88-452F-B3F4-D19634E672B8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621463" y="0"/>
            <a:ext cx="5570537" cy="584200"/>
          </a:xfrm>
          <a:prstGeom prst="rect">
            <a:avLst/>
          </a:prstGeom>
          <a:solidFill>
            <a:srgbClr val="F8B1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5843" name="PA_矩形 2">
            <a:extLst>
              <a:ext uri="{FF2B5EF4-FFF2-40B4-BE49-F238E27FC236}">
                <a16:creationId xmlns:a16="http://schemas.microsoft.com/office/drawing/2014/main" id="{C99A4E7E-AA3A-4245-907B-7F12A731C68B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0"/>
            <a:ext cx="914400" cy="584200"/>
          </a:xfrm>
          <a:prstGeom prst="rect">
            <a:avLst/>
          </a:prstGeom>
          <a:solidFill>
            <a:srgbClr val="6C5B7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5844" name="PA_矩形 3">
            <a:extLst>
              <a:ext uri="{FF2B5EF4-FFF2-40B4-BE49-F238E27FC236}">
                <a16:creationId xmlns:a16="http://schemas.microsoft.com/office/drawing/2014/main" id="{F6F63A0F-A323-43D5-AD48-04ABFB7112A9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962025" y="0"/>
            <a:ext cx="376238" cy="584200"/>
          </a:xfrm>
          <a:prstGeom prst="rect">
            <a:avLst/>
          </a:prstGeom>
          <a:solidFill>
            <a:srgbClr val="C06C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5845" name="PA_矩形 4">
            <a:extLst>
              <a:ext uri="{FF2B5EF4-FFF2-40B4-BE49-F238E27FC236}">
                <a16:creationId xmlns:a16="http://schemas.microsoft.com/office/drawing/2014/main" id="{4017E01F-B24C-4C9B-8593-9FC2C952679D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384300" y="0"/>
            <a:ext cx="146050" cy="584200"/>
          </a:xfrm>
          <a:prstGeom prst="rect">
            <a:avLst/>
          </a:prstGeom>
          <a:solidFill>
            <a:srgbClr val="F672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5846" name="PA_矩形 9">
            <a:extLst>
              <a:ext uri="{FF2B5EF4-FFF2-40B4-BE49-F238E27FC236}">
                <a16:creationId xmlns:a16="http://schemas.microsoft.com/office/drawing/2014/main" id="{99E0538A-624A-4D92-82DD-4761DEE48503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3227900" y="30490"/>
            <a:ext cx="233910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微软雅黑" panose="020B0503020204020204" pitchFamily="34" charset="-122"/>
              </a:rPr>
              <a:t>需求变更报告</a:t>
            </a:r>
            <a:endParaRPr kumimoji="0" lang="zh-CN" altLang="en-US" sz="2800" b="0" i="0" u="none" strike="noStrike" kern="1200" cap="none" spc="0" normalizeH="0" baseline="3000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  <a:sym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090BBDA-D7BE-4B07-9F11-9F626E86E73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00348" y="910217"/>
            <a:ext cx="6667863" cy="5780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748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PA_椭圆 15">
            <a:extLst>
              <a:ext uri="{FF2B5EF4-FFF2-40B4-BE49-F238E27FC236}">
                <a16:creationId xmlns:a16="http://schemas.microsoft.com/office/drawing/2014/main" id="{259A74BE-9ABD-4B9F-B423-C9822C252CDE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695575" y="4662488"/>
            <a:ext cx="800100" cy="798512"/>
          </a:xfrm>
          <a:prstGeom prst="ellipse">
            <a:avLst/>
          </a:prstGeom>
          <a:solidFill>
            <a:srgbClr val="C06C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8915" name="PA_椭圆 7">
            <a:extLst>
              <a:ext uri="{FF2B5EF4-FFF2-40B4-BE49-F238E27FC236}">
                <a16:creationId xmlns:a16="http://schemas.microsoft.com/office/drawing/2014/main" id="{C52AA1C7-F8C5-419F-A658-EEDD269ECBC2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534150" y="3619500"/>
            <a:ext cx="1701800" cy="1701800"/>
          </a:xfrm>
          <a:prstGeom prst="ellipse">
            <a:avLst/>
          </a:prstGeom>
          <a:solidFill>
            <a:srgbClr val="F672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8916" name="PA_椭圆 8">
            <a:extLst>
              <a:ext uri="{FF2B5EF4-FFF2-40B4-BE49-F238E27FC236}">
                <a16:creationId xmlns:a16="http://schemas.microsoft.com/office/drawing/2014/main" id="{36F2E5C0-DFDF-4974-A05C-17F34A2C1AEF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3797300" y="1397000"/>
            <a:ext cx="3543300" cy="3543300"/>
          </a:xfrm>
          <a:prstGeom prst="ellipse">
            <a:avLst/>
          </a:prstGeom>
          <a:solidFill>
            <a:srgbClr val="6C5B7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8917" name="PA_椭圆 1">
            <a:extLst>
              <a:ext uri="{FF2B5EF4-FFF2-40B4-BE49-F238E27FC236}">
                <a16:creationId xmlns:a16="http://schemas.microsoft.com/office/drawing/2014/main" id="{7BFA50BA-B768-4C44-9D15-E54184A3416B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6534150" y="812800"/>
            <a:ext cx="2590800" cy="2590800"/>
          </a:xfrm>
          <a:prstGeom prst="ellipse">
            <a:avLst/>
          </a:prstGeom>
          <a:solidFill>
            <a:srgbClr val="C06C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8918" name="PA_椭圆 9">
            <a:extLst>
              <a:ext uri="{FF2B5EF4-FFF2-40B4-BE49-F238E27FC236}">
                <a16:creationId xmlns:a16="http://schemas.microsoft.com/office/drawing/2014/main" id="{197E79D9-C27A-48F3-8E0D-A98C3E940EA0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2954338" y="3390900"/>
            <a:ext cx="1930400" cy="1930400"/>
          </a:xfrm>
          <a:prstGeom prst="ellipse">
            <a:avLst/>
          </a:prstGeom>
          <a:solidFill>
            <a:srgbClr val="F8B1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8919" name="PA_椭圆 10">
            <a:extLst>
              <a:ext uri="{FF2B5EF4-FFF2-40B4-BE49-F238E27FC236}">
                <a16:creationId xmlns:a16="http://schemas.microsoft.com/office/drawing/2014/main" id="{11717B1E-B50C-401E-93E8-602303F54820}"/>
              </a:ext>
            </a:extLst>
          </p:cNvPr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914525" y="1397000"/>
            <a:ext cx="514350" cy="514350"/>
          </a:xfrm>
          <a:prstGeom prst="ellipse">
            <a:avLst/>
          </a:prstGeom>
          <a:solidFill>
            <a:srgbClr val="C06C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8920" name="PA_椭圆 11">
            <a:extLst>
              <a:ext uri="{FF2B5EF4-FFF2-40B4-BE49-F238E27FC236}">
                <a16:creationId xmlns:a16="http://schemas.microsoft.com/office/drawing/2014/main" id="{A8843845-DD4B-4F7A-8E84-92BF6B2FF993}"/>
              </a:ext>
            </a:extLst>
          </p:cNvPr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5280025" y="5842000"/>
            <a:ext cx="288925" cy="288925"/>
          </a:xfrm>
          <a:prstGeom prst="ellipse">
            <a:avLst/>
          </a:prstGeom>
          <a:solidFill>
            <a:srgbClr val="F672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8921" name="PA_椭圆 12">
            <a:extLst>
              <a:ext uri="{FF2B5EF4-FFF2-40B4-BE49-F238E27FC236}">
                <a16:creationId xmlns:a16="http://schemas.microsoft.com/office/drawing/2014/main" id="{C8F5FBE8-7D02-4839-90B3-ABA07B29C3AF}"/>
              </a:ext>
            </a:extLst>
          </p:cNvPr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9815513" y="2139950"/>
            <a:ext cx="523875" cy="523875"/>
          </a:xfrm>
          <a:prstGeom prst="ellipse">
            <a:avLst/>
          </a:prstGeom>
          <a:solidFill>
            <a:srgbClr val="F8B1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8922" name="PA_椭圆 13">
            <a:extLst>
              <a:ext uri="{FF2B5EF4-FFF2-40B4-BE49-F238E27FC236}">
                <a16:creationId xmlns:a16="http://schemas.microsoft.com/office/drawing/2014/main" id="{99263421-9D6D-48FF-A197-348C8A26CFF1}"/>
              </a:ext>
            </a:extLst>
          </p:cNvPr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5045075" y="412750"/>
            <a:ext cx="798513" cy="800100"/>
          </a:xfrm>
          <a:prstGeom prst="ellipse">
            <a:avLst/>
          </a:prstGeom>
          <a:solidFill>
            <a:srgbClr val="F8B1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8923" name="PA_椭圆 14">
            <a:extLst>
              <a:ext uri="{FF2B5EF4-FFF2-40B4-BE49-F238E27FC236}">
                <a16:creationId xmlns:a16="http://schemas.microsoft.com/office/drawing/2014/main" id="{BC641B5B-BE29-4E4A-9658-EFBCE0E6E94B}"/>
              </a:ext>
            </a:extLst>
          </p:cNvPr>
          <p:cNvSpPr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9763125" y="4819650"/>
            <a:ext cx="244475" cy="242888"/>
          </a:xfrm>
          <a:prstGeom prst="ellipse">
            <a:avLst/>
          </a:prstGeom>
          <a:solidFill>
            <a:srgbClr val="6C5B7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8924" name="PA_文本框 2">
            <a:extLst>
              <a:ext uri="{FF2B5EF4-FFF2-40B4-BE49-F238E27FC236}">
                <a16:creationId xmlns:a16="http://schemas.microsoft.com/office/drawing/2014/main" id="{7B7E8620-B387-4DCA-943F-37D21281B39C}"/>
              </a:ext>
            </a:extLst>
          </p:cNvPr>
          <p:cNvSpPr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4921250" y="1384300"/>
            <a:ext cx="1470274" cy="31547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199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方正姚体" panose="02010601030101010101" pitchFamily="2" charset="-122"/>
                <a:ea typeface="方正姚体" panose="02010601030101010101" pitchFamily="2" charset="-122"/>
                <a:cs typeface="+mn-cs"/>
                <a:sym typeface="方正姚体" panose="02010601030101010101" pitchFamily="2" charset="-122"/>
              </a:rPr>
              <a:t>5</a:t>
            </a:r>
            <a:endParaRPr kumimoji="0" lang="zh-CN" altLang="en-US" sz="199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方正姚体" panose="02010601030101010101" pitchFamily="2" charset="-122"/>
              <a:ea typeface="方正姚体" panose="02010601030101010101" pitchFamily="2" charset="-122"/>
              <a:cs typeface="+mn-cs"/>
              <a:sym typeface="方正姚体" panose="02010601030101010101" pitchFamily="2" charset="-122"/>
            </a:endParaRPr>
          </a:p>
        </p:txBody>
      </p:sp>
      <p:sp>
        <p:nvSpPr>
          <p:cNvPr id="14" name="PA_文本框 17">
            <a:extLst>
              <a:ext uri="{FF2B5EF4-FFF2-40B4-BE49-F238E27FC236}">
                <a16:creationId xmlns:a16="http://schemas.microsoft.com/office/drawing/2014/main" id="{04F6B121-8A78-4BE5-9BB7-72179755A7FF}"/>
              </a:ext>
            </a:extLst>
          </p:cNvPr>
          <p:cNvSpPr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6936732" y="1539785"/>
            <a:ext cx="1856598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  <a:sym typeface="Calibri" panose="020F0502020204030204" pitchFamily="34" charset="0"/>
              </a:rPr>
              <a:t>CCB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  <a:sym typeface="Calibri" panose="020F0502020204030204" pitchFamily="34" charset="0"/>
              </a:rPr>
              <a:t>会议</a:t>
            </a:r>
            <a:endParaRPr kumimoji="0" lang="en-US" altLang="zh-CN" sz="3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  <a:sym typeface="Calibri" panose="020F0502020204030204" pitchFamily="34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3600" b="1" dirty="0">
                <a:solidFill>
                  <a:srgbClr val="FFFFFF"/>
                </a:solidFill>
              </a:rPr>
              <a:t>的召开</a:t>
            </a:r>
            <a:endParaRPr kumimoji="0" lang="en-US" altLang="zh-CN" sz="3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71132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7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PA_矩形 1">
            <a:extLst>
              <a:ext uri="{FF2B5EF4-FFF2-40B4-BE49-F238E27FC236}">
                <a16:creationId xmlns:a16="http://schemas.microsoft.com/office/drawing/2014/main" id="{E2F084F5-1A88-452F-B3F4-D19634E672B8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621463" y="0"/>
            <a:ext cx="5570537" cy="584200"/>
          </a:xfrm>
          <a:prstGeom prst="rect">
            <a:avLst/>
          </a:prstGeom>
          <a:solidFill>
            <a:srgbClr val="F8B1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5843" name="PA_矩形 2">
            <a:extLst>
              <a:ext uri="{FF2B5EF4-FFF2-40B4-BE49-F238E27FC236}">
                <a16:creationId xmlns:a16="http://schemas.microsoft.com/office/drawing/2014/main" id="{C99A4E7E-AA3A-4245-907B-7F12A731C68B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0"/>
            <a:ext cx="914400" cy="584200"/>
          </a:xfrm>
          <a:prstGeom prst="rect">
            <a:avLst/>
          </a:prstGeom>
          <a:solidFill>
            <a:srgbClr val="6C5B7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5844" name="PA_矩形 3">
            <a:extLst>
              <a:ext uri="{FF2B5EF4-FFF2-40B4-BE49-F238E27FC236}">
                <a16:creationId xmlns:a16="http://schemas.microsoft.com/office/drawing/2014/main" id="{F6F63A0F-A323-43D5-AD48-04ABFB7112A9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962025" y="0"/>
            <a:ext cx="376238" cy="584200"/>
          </a:xfrm>
          <a:prstGeom prst="rect">
            <a:avLst/>
          </a:prstGeom>
          <a:solidFill>
            <a:srgbClr val="C06C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5845" name="PA_矩形 4">
            <a:extLst>
              <a:ext uri="{FF2B5EF4-FFF2-40B4-BE49-F238E27FC236}">
                <a16:creationId xmlns:a16="http://schemas.microsoft.com/office/drawing/2014/main" id="{4017E01F-B24C-4C9B-8593-9FC2C952679D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384300" y="0"/>
            <a:ext cx="146050" cy="584200"/>
          </a:xfrm>
          <a:prstGeom prst="rect">
            <a:avLst/>
          </a:prstGeom>
          <a:solidFill>
            <a:srgbClr val="F672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5846" name="PA_矩形 9">
            <a:extLst>
              <a:ext uri="{FF2B5EF4-FFF2-40B4-BE49-F238E27FC236}">
                <a16:creationId xmlns:a16="http://schemas.microsoft.com/office/drawing/2014/main" id="{99E0538A-624A-4D92-82DD-4761DEE48503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3227900" y="30490"/>
            <a:ext cx="251863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  <a:sym typeface="微软雅黑" panose="020B0503020204020204" pitchFamily="34" charset="-122"/>
              </a:rPr>
              <a:t>CCB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  <a:sym typeface="微软雅黑" panose="020B0503020204020204" pitchFamily="34" charset="-122"/>
              </a:rPr>
              <a:t>会议的召开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73230D9-DA10-47F5-A913-04EF361B581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4400" y="1082958"/>
            <a:ext cx="4020239" cy="5348321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F287710C-F676-4FAD-8F38-1CA619E09AA4}"/>
              </a:ext>
            </a:extLst>
          </p:cNvPr>
          <p:cNvPicPr/>
          <p:nvPr/>
        </p:nvPicPr>
        <p:blipFill>
          <a:blip r:embed="rId9"/>
          <a:stretch>
            <a:fillRect/>
          </a:stretch>
        </p:blipFill>
        <p:spPr>
          <a:xfrm>
            <a:off x="5334000" y="1178560"/>
            <a:ext cx="4108450" cy="383254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238E7F1-6763-40FF-9617-88CD88FED20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575578" y="1879600"/>
            <a:ext cx="3230048" cy="445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96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PA_椭圆 15">
            <a:extLst>
              <a:ext uri="{FF2B5EF4-FFF2-40B4-BE49-F238E27FC236}">
                <a16:creationId xmlns:a16="http://schemas.microsoft.com/office/drawing/2014/main" id="{259A74BE-9ABD-4B9F-B423-C9822C252CDE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695575" y="4662488"/>
            <a:ext cx="800100" cy="798512"/>
          </a:xfrm>
          <a:prstGeom prst="ellipse">
            <a:avLst/>
          </a:prstGeom>
          <a:solidFill>
            <a:srgbClr val="C06C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8915" name="PA_椭圆 7">
            <a:extLst>
              <a:ext uri="{FF2B5EF4-FFF2-40B4-BE49-F238E27FC236}">
                <a16:creationId xmlns:a16="http://schemas.microsoft.com/office/drawing/2014/main" id="{C52AA1C7-F8C5-419F-A658-EEDD269ECBC2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534150" y="3619500"/>
            <a:ext cx="1701800" cy="1701800"/>
          </a:xfrm>
          <a:prstGeom prst="ellipse">
            <a:avLst/>
          </a:prstGeom>
          <a:solidFill>
            <a:srgbClr val="F672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8916" name="PA_椭圆 8">
            <a:extLst>
              <a:ext uri="{FF2B5EF4-FFF2-40B4-BE49-F238E27FC236}">
                <a16:creationId xmlns:a16="http://schemas.microsoft.com/office/drawing/2014/main" id="{36F2E5C0-DFDF-4974-A05C-17F34A2C1AEF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3797300" y="1397000"/>
            <a:ext cx="3543300" cy="3543300"/>
          </a:xfrm>
          <a:prstGeom prst="ellipse">
            <a:avLst/>
          </a:prstGeom>
          <a:solidFill>
            <a:srgbClr val="6C5B7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8917" name="PA_椭圆 1">
            <a:extLst>
              <a:ext uri="{FF2B5EF4-FFF2-40B4-BE49-F238E27FC236}">
                <a16:creationId xmlns:a16="http://schemas.microsoft.com/office/drawing/2014/main" id="{7BFA50BA-B768-4C44-9D15-E54184A3416B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6534150" y="812800"/>
            <a:ext cx="2590800" cy="2590800"/>
          </a:xfrm>
          <a:prstGeom prst="ellipse">
            <a:avLst/>
          </a:prstGeom>
          <a:solidFill>
            <a:srgbClr val="C06C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8918" name="PA_椭圆 9">
            <a:extLst>
              <a:ext uri="{FF2B5EF4-FFF2-40B4-BE49-F238E27FC236}">
                <a16:creationId xmlns:a16="http://schemas.microsoft.com/office/drawing/2014/main" id="{197E79D9-C27A-48F3-8E0D-A98C3E940EA0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2954338" y="3390900"/>
            <a:ext cx="1930400" cy="1930400"/>
          </a:xfrm>
          <a:prstGeom prst="ellipse">
            <a:avLst/>
          </a:prstGeom>
          <a:solidFill>
            <a:srgbClr val="F8B1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8919" name="PA_椭圆 10">
            <a:extLst>
              <a:ext uri="{FF2B5EF4-FFF2-40B4-BE49-F238E27FC236}">
                <a16:creationId xmlns:a16="http://schemas.microsoft.com/office/drawing/2014/main" id="{11717B1E-B50C-401E-93E8-602303F54820}"/>
              </a:ext>
            </a:extLst>
          </p:cNvPr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914525" y="1397000"/>
            <a:ext cx="514350" cy="514350"/>
          </a:xfrm>
          <a:prstGeom prst="ellipse">
            <a:avLst/>
          </a:prstGeom>
          <a:solidFill>
            <a:srgbClr val="C06C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8920" name="PA_椭圆 11">
            <a:extLst>
              <a:ext uri="{FF2B5EF4-FFF2-40B4-BE49-F238E27FC236}">
                <a16:creationId xmlns:a16="http://schemas.microsoft.com/office/drawing/2014/main" id="{A8843845-DD4B-4F7A-8E84-92BF6B2FF993}"/>
              </a:ext>
            </a:extLst>
          </p:cNvPr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5280025" y="5842000"/>
            <a:ext cx="288925" cy="288925"/>
          </a:xfrm>
          <a:prstGeom prst="ellipse">
            <a:avLst/>
          </a:prstGeom>
          <a:solidFill>
            <a:srgbClr val="F672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8921" name="PA_椭圆 12">
            <a:extLst>
              <a:ext uri="{FF2B5EF4-FFF2-40B4-BE49-F238E27FC236}">
                <a16:creationId xmlns:a16="http://schemas.microsoft.com/office/drawing/2014/main" id="{C8F5FBE8-7D02-4839-90B3-ABA07B29C3AF}"/>
              </a:ext>
            </a:extLst>
          </p:cNvPr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9815513" y="2139950"/>
            <a:ext cx="523875" cy="523875"/>
          </a:xfrm>
          <a:prstGeom prst="ellipse">
            <a:avLst/>
          </a:prstGeom>
          <a:solidFill>
            <a:srgbClr val="F8B1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8922" name="PA_椭圆 13">
            <a:extLst>
              <a:ext uri="{FF2B5EF4-FFF2-40B4-BE49-F238E27FC236}">
                <a16:creationId xmlns:a16="http://schemas.microsoft.com/office/drawing/2014/main" id="{99263421-9D6D-48FF-A197-348C8A26CFF1}"/>
              </a:ext>
            </a:extLst>
          </p:cNvPr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5045075" y="412750"/>
            <a:ext cx="798513" cy="800100"/>
          </a:xfrm>
          <a:prstGeom prst="ellipse">
            <a:avLst/>
          </a:prstGeom>
          <a:solidFill>
            <a:srgbClr val="F8B1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8923" name="PA_椭圆 14">
            <a:extLst>
              <a:ext uri="{FF2B5EF4-FFF2-40B4-BE49-F238E27FC236}">
                <a16:creationId xmlns:a16="http://schemas.microsoft.com/office/drawing/2014/main" id="{BC641B5B-BE29-4E4A-9658-EFBCE0E6E94B}"/>
              </a:ext>
            </a:extLst>
          </p:cNvPr>
          <p:cNvSpPr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9763125" y="4819650"/>
            <a:ext cx="244475" cy="242888"/>
          </a:xfrm>
          <a:prstGeom prst="ellipse">
            <a:avLst/>
          </a:prstGeom>
          <a:solidFill>
            <a:srgbClr val="6C5B7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8924" name="PA_文本框 2">
            <a:extLst>
              <a:ext uri="{FF2B5EF4-FFF2-40B4-BE49-F238E27FC236}">
                <a16:creationId xmlns:a16="http://schemas.microsoft.com/office/drawing/2014/main" id="{7B7E8620-B387-4DCA-943F-37D21281B39C}"/>
              </a:ext>
            </a:extLst>
          </p:cNvPr>
          <p:cNvSpPr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4921250" y="1384300"/>
            <a:ext cx="1470274" cy="31547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19900" b="1" i="0" u="none" strike="noStrike" kern="120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方正姚体" panose="02010601030101010101" pitchFamily="2" charset="-122"/>
                <a:ea typeface="方正姚体" panose="02010601030101010101" pitchFamily="2" charset="-122"/>
                <a:cs typeface="+mn-cs"/>
                <a:sym typeface="方正姚体" panose="02010601030101010101" pitchFamily="2" charset="-122"/>
              </a:rPr>
              <a:t>6</a:t>
            </a:r>
            <a:endParaRPr kumimoji="0" lang="zh-CN" altLang="en-US" sz="199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方正姚体" panose="02010601030101010101" pitchFamily="2" charset="-122"/>
              <a:ea typeface="方正姚体" panose="02010601030101010101" pitchFamily="2" charset="-122"/>
              <a:cs typeface="+mn-cs"/>
              <a:sym typeface="方正姚体" panose="02010601030101010101" pitchFamily="2" charset="-122"/>
            </a:endParaRPr>
          </a:p>
        </p:txBody>
      </p:sp>
      <p:sp>
        <p:nvSpPr>
          <p:cNvPr id="14" name="PA_文本框 17">
            <a:extLst>
              <a:ext uri="{FF2B5EF4-FFF2-40B4-BE49-F238E27FC236}">
                <a16:creationId xmlns:a16="http://schemas.microsoft.com/office/drawing/2014/main" id="{04F6B121-8A78-4BE5-9BB7-72179755A7FF}"/>
              </a:ext>
            </a:extLst>
          </p:cNvPr>
          <p:cNvSpPr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6897802" y="1755556"/>
            <a:ext cx="2037737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  <a:sym typeface="Calibri" panose="020F0502020204030204" pitchFamily="34" charset="0"/>
              </a:rPr>
              <a:t>界面原型</a:t>
            </a:r>
            <a:endParaRPr kumimoji="0" lang="en-US" altLang="zh-CN" sz="3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  <a:sym typeface="Calibri" panose="020F050202020403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sz="3600" b="1" dirty="0">
                <a:solidFill>
                  <a:srgbClr val="FFFFFF"/>
                </a:solidFill>
              </a:rPr>
              <a:t>  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  <a:sym typeface="Calibri" panose="020F0502020204030204" pitchFamily="34" charset="0"/>
              </a:rPr>
              <a:t>的修订</a:t>
            </a:r>
            <a:endParaRPr kumimoji="0" lang="en-US" altLang="zh-CN" sz="3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02466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7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PA_矩形 1">
            <a:extLst>
              <a:ext uri="{FF2B5EF4-FFF2-40B4-BE49-F238E27FC236}">
                <a16:creationId xmlns:a16="http://schemas.microsoft.com/office/drawing/2014/main" id="{E2F084F5-1A88-452F-B3F4-D19634E672B8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621463" y="0"/>
            <a:ext cx="5570537" cy="584200"/>
          </a:xfrm>
          <a:prstGeom prst="rect">
            <a:avLst/>
          </a:prstGeom>
          <a:solidFill>
            <a:srgbClr val="F8B1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5843" name="PA_矩形 2">
            <a:extLst>
              <a:ext uri="{FF2B5EF4-FFF2-40B4-BE49-F238E27FC236}">
                <a16:creationId xmlns:a16="http://schemas.microsoft.com/office/drawing/2014/main" id="{C99A4E7E-AA3A-4245-907B-7F12A731C68B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0"/>
            <a:ext cx="914400" cy="584200"/>
          </a:xfrm>
          <a:prstGeom prst="rect">
            <a:avLst/>
          </a:prstGeom>
          <a:solidFill>
            <a:srgbClr val="6C5B7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5844" name="PA_矩形 3">
            <a:extLst>
              <a:ext uri="{FF2B5EF4-FFF2-40B4-BE49-F238E27FC236}">
                <a16:creationId xmlns:a16="http://schemas.microsoft.com/office/drawing/2014/main" id="{F6F63A0F-A323-43D5-AD48-04ABFB7112A9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962025" y="0"/>
            <a:ext cx="376238" cy="584200"/>
          </a:xfrm>
          <a:prstGeom prst="rect">
            <a:avLst/>
          </a:prstGeom>
          <a:solidFill>
            <a:srgbClr val="C06C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5845" name="PA_矩形 4">
            <a:extLst>
              <a:ext uri="{FF2B5EF4-FFF2-40B4-BE49-F238E27FC236}">
                <a16:creationId xmlns:a16="http://schemas.microsoft.com/office/drawing/2014/main" id="{4017E01F-B24C-4C9B-8593-9FC2C952679D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384300" y="0"/>
            <a:ext cx="146050" cy="584200"/>
          </a:xfrm>
          <a:prstGeom prst="rect">
            <a:avLst/>
          </a:prstGeom>
          <a:solidFill>
            <a:srgbClr val="F672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5846" name="PA_矩形 9">
            <a:extLst>
              <a:ext uri="{FF2B5EF4-FFF2-40B4-BE49-F238E27FC236}">
                <a16:creationId xmlns:a16="http://schemas.microsoft.com/office/drawing/2014/main" id="{99E0538A-624A-4D92-82DD-4761DEE48503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885038" y="55900"/>
            <a:ext cx="449353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  <a:sym typeface="微软雅黑" panose="020B0503020204020204" pitchFamily="34" charset="-122"/>
              </a:rPr>
              <a:t>界面原型的修订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  <a:sym typeface="微软雅黑" panose="020B0503020204020204" pitchFamily="34" charset="-122"/>
              </a:rPr>
              <a:t>——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  <a:sym typeface="微软雅黑" panose="020B0503020204020204" pitchFamily="34" charset="-122"/>
              </a:rPr>
              <a:t>教师端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56C11EDA-22CC-4500-BBDE-238DBFD86533}"/>
              </a:ext>
            </a:extLst>
          </p:cNvPr>
          <p:cNvPicPr/>
          <p:nvPr/>
        </p:nvPicPr>
        <p:blipFill>
          <a:blip r:embed="rId8"/>
          <a:stretch>
            <a:fillRect/>
          </a:stretch>
        </p:blipFill>
        <p:spPr>
          <a:xfrm>
            <a:off x="581024" y="1256347"/>
            <a:ext cx="2416175" cy="520541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1210669-32CC-4BF9-8C55-AF3AD311EF13}"/>
              </a:ext>
            </a:extLst>
          </p:cNvPr>
          <p:cNvPicPr/>
          <p:nvPr/>
        </p:nvPicPr>
        <p:blipFill>
          <a:blip r:embed="rId9"/>
          <a:stretch>
            <a:fillRect/>
          </a:stretch>
        </p:blipFill>
        <p:spPr>
          <a:xfrm>
            <a:off x="4306889" y="1256345"/>
            <a:ext cx="2551748" cy="5205413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2A5FADB3-40F2-4F9F-894E-65102B699BF3}"/>
              </a:ext>
            </a:extLst>
          </p:cNvPr>
          <p:cNvPicPr/>
          <p:nvPr/>
        </p:nvPicPr>
        <p:blipFill>
          <a:blip r:embed="rId10"/>
          <a:stretch>
            <a:fillRect/>
          </a:stretch>
        </p:blipFill>
        <p:spPr>
          <a:xfrm>
            <a:off x="7885112" y="1256346"/>
            <a:ext cx="2671128" cy="5205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160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7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PA_矩形 1">
            <a:extLst>
              <a:ext uri="{FF2B5EF4-FFF2-40B4-BE49-F238E27FC236}">
                <a16:creationId xmlns:a16="http://schemas.microsoft.com/office/drawing/2014/main" id="{E2F084F5-1A88-452F-B3F4-D19634E672B8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621463" y="0"/>
            <a:ext cx="5570537" cy="584200"/>
          </a:xfrm>
          <a:prstGeom prst="rect">
            <a:avLst/>
          </a:prstGeom>
          <a:solidFill>
            <a:srgbClr val="F8B1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5843" name="PA_矩形 2">
            <a:extLst>
              <a:ext uri="{FF2B5EF4-FFF2-40B4-BE49-F238E27FC236}">
                <a16:creationId xmlns:a16="http://schemas.microsoft.com/office/drawing/2014/main" id="{C99A4E7E-AA3A-4245-907B-7F12A731C68B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0"/>
            <a:ext cx="914400" cy="584200"/>
          </a:xfrm>
          <a:prstGeom prst="rect">
            <a:avLst/>
          </a:prstGeom>
          <a:solidFill>
            <a:srgbClr val="6C5B7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5844" name="PA_矩形 3">
            <a:extLst>
              <a:ext uri="{FF2B5EF4-FFF2-40B4-BE49-F238E27FC236}">
                <a16:creationId xmlns:a16="http://schemas.microsoft.com/office/drawing/2014/main" id="{F6F63A0F-A323-43D5-AD48-04ABFB7112A9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962025" y="0"/>
            <a:ext cx="376238" cy="584200"/>
          </a:xfrm>
          <a:prstGeom prst="rect">
            <a:avLst/>
          </a:prstGeom>
          <a:solidFill>
            <a:srgbClr val="C06C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5845" name="PA_矩形 4">
            <a:extLst>
              <a:ext uri="{FF2B5EF4-FFF2-40B4-BE49-F238E27FC236}">
                <a16:creationId xmlns:a16="http://schemas.microsoft.com/office/drawing/2014/main" id="{4017E01F-B24C-4C9B-8593-9FC2C952679D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384300" y="0"/>
            <a:ext cx="146050" cy="584200"/>
          </a:xfrm>
          <a:prstGeom prst="rect">
            <a:avLst/>
          </a:prstGeom>
          <a:solidFill>
            <a:srgbClr val="F672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5846" name="PA_矩形 9">
            <a:extLst>
              <a:ext uri="{FF2B5EF4-FFF2-40B4-BE49-F238E27FC236}">
                <a16:creationId xmlns:a16="http://schemas.microsoft.com/office/drawing/2014/main" id="{99E0538A-624A-4D92-82DD-4761DEE48503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649601" y="60980"/>
            <a:ext cx="485261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  <a:sym typeface="微软雅黑" panose="020B0503020204020204" pitchFamily="34" charset="-122"/>
              </a:rPr>
              <a:t>界面原型的修订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  <a:sym typeface="微软雅黑" panose="020B0503020204020204" pitchFamily="34" charset="-122"/>
              </a:rPr>
              <a:t>——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  <a:sym typeface="微软雅黑" panose="020B0503020204020204" pitchFamily="34" charset="-122"/>
              </a:rPr>
              <a:t>管理员端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1C1BBE4-C92B-4619-8BDD-D7A09288E7F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2025" y="1264941"/>
            <a:ext cx="10542399" cy="4841903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AF35BC7F-71DE-4617-9FD6-83CEA4293A9A}"/>
              </a:ext>
            </a:extLst>
          </p:cNvPr>
          <p:cNvSpPr/>
          <p:nvPr/>
        </p:nvSpPr>
        <p:spPr bwMode="auto">
          <a:xfrm>
            <a:off x="1384300" y="4094480"/>
            <a:ext cx="911860" cy="294640"/>
          </a:xfrm>
          <a:prstGeom prst="rect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45445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PA_椭圆 15">
            <a:extLst>
              <a:ext uri="{FF2B5EF4-FFF2-40B4-BE49-F238E27FC236}">
                <a16:creationId xmlns:a16="http://schemas.microsoft.com/office/drawing/2014/main" id="{259A74BE-9ABD-4B9F-B423-C9822C252CDE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695575" y="4662488"/>
            <a:ext cx="800100" cy="798512"/>
          </a:xfrm>
          <a:prstGeom prst="ellipse">
            <a:avLst/>
          </a:prstGeom>
          <a:solidFill>
            <a:srgbClr val="C06C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8915" name="PA_椭圆 7">
            <a:extLst>
              <a:ext uri="{FF2B5EF4-FFF2-40B4-BE49-F238E27FC236}">
                <a16:creationId xmlns:a16="http://schemas.microsoft.com/office/drawing/2014/main" id="{C52AA1C7-F8C5-419F-A658-EEDD269ECBC2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534150" y="3619500"/>
            <a:ext cx="1701800" cy="1701800"/>
          </a:xfrm>
          <a:prstGeom prst="ellipse">
            <a:avLst/>
          </a:prstGeom>
          <a:solidFill>
            <a:srgbClr val="F672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8916" name="PA_椭圆 8">
            <a:extLst>
              <a:ext uri="{FF2B5EF4-FFF2-40B4-BE49-F238E27FC236}">
                <a16:creationId xmlns:a16="http://schemas.microsoft.com/office/drawing/2014/main" id="{36F2E5C0-DFDF-4974-A05C-17F34A2C1AEF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3797300" y="1397000"/>
            <a:ext cx="3543300" cy="3543300"/>
          </a:xfrm>
          <a:prstGeom prst="ellipse">
            <a:avLst/>
          </a:prstGeom>
          <a:solidFill>
            <a:srgbClr val="6C5B7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8917" name="PA_椭圆 1">
            <a:extLst>
              <a:ext uri="{FF2B5EF4-FFF2-40B4-BE49-F238E27FC236}">
                <a16:creationId xmlns:a16="http://schemas.microsoft.com/office/drawing/2014/main" id="{7BFA50BA-B768-4C44-9D15-E54184A3416B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6534150" y="812800"/>
            <a:ext cx="2590800" cy="2590800"/>
          </a:xfrm>
          <a:prstGeom prst="ellipse">
            <a:avLst/>
          </a:prstGeom>
          <a:solidFill>
            <a:srgbClr val="C06C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8918" name="PA_椭圆 9">
            <a:extLst>
              <a:ext uri="{FF2B5EF4-FFF2-40B4-BE49-F238E27FC236}">
                <a16:creationId xmlns:a16="http://schemas.microsoft.com/office/drawing/2014/main" id="{197E79D9-C27A-48F3-8E0D-A98C3E940EA0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2954338" y="3390900"/>
            <a:ext cx="1930400" cy="1930400"/>
          </a:xfrm>
          <a:prstGeom prst="ellipse">
            <a:avLst/>
          </a:prstGeom>
          <a:solidFill>
            <a:srgbClr val="F8B1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8919" name="PA_椭圆 10">
            <a:extLst>
              <a:ext uri="{FF2B5EF4-FFF2-40B4-BE49-F238E27FC236}">
                <a16:creationId xmlns:a16="http://schemas.microsoft.com/office/drawing/2014/main" id="{11717B1E-B50C-401E-93E8-602303F54820}"/>
              </a:ext>
            </a:extLst>
          </p:cNvPr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914525" y="1397000"/>
            <a:ext cx="514350" cy="514350"/>
          </a:xfrm>
          <a:prstGeom prst="ellipse">
            <a:avLst/>
          </a:prstGeom>
          <a:solidFill>
            <a:srgbClr val="C06C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8920" name="PA_椭圆 11">
            <a:extLst>
              <a:ext uri="{FF2B5EF4-FFF2-40B4-BE49-F238E27FC236}">
                <a16:creationId xmlns:a16="http://schemas.microsoft.com/office/drawing/2014/main" id="{A8843845-DD4B-4F7A-8E84-92BF6B2FF993}"/>
              </a:ext>
            </a:extLst>
          </p:cNvPr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5280025" y="5842000"/>
            <a:ext cx="288925" cy="288925"/>
          </a:xfrm>
          <a:prstGeom prst="ellipse">
            <a:avLst/>
          </a:prstGeom>
          <a:solidFill>
            <a:srgbClr val="F672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8921" name="PA_椭圆 12">
            <a:extLst>
              <a:ext uri="{FF2B5EF4-FFF2-40B4-BE49-F238E27FC236}">
                <a16:creationId xmlns:a16="http://schemas.microsoft.com/office/drawing/2014/main" id="{C8F5FBE8-7D02-4839-90B3-ABA07B29C3AF}"/>
              </a:ext>
            </a:extLst>
          </p:cNvPr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9815513" y="2139950"/>
            <a:ext cx="523875" cy="523875"/>
          </a:xfrm>
          <a:prstGeom prst="ellipse">
            <a:avLst/>
          </a:prstGeom>
          <a:solidFill>
            <a:srgbClr val="F8B1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8922" name="PA_椭圆 13">
            <a:extLst>
              <a:ext uri="{FF2B5EF4-FFF2-40B4-BE49-F238E27FC236}">
                <a16:creationId xmlns:a16="http://schemas.microsoft.com/office/drawing/2014/main" id="{99263421-9D6D-48FF-A197-348C8A26CFF1}"/>
              </a:ext>
            </a:extLst>
          </p:cNvPr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5045075" y="412750"/>
            <a:ext cx="798513" cy="800100"/>
          </a:xfrm>
          <a:prstGeom prst="ellipse">
            <a:avLst/>
          </a:prstGeom>
          <a:solidFill>
            <a:srgbClr val="F8B1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8923" name="PA_椭圆 14">
            <a:extLst>
              <a:ext uri="{FF2B5EF4-FFF2-40B4-BE49-F238E27FC236}">
                <a16:creationId xmlns:a16="http://schemas.microsoft.com/office/drawing/2014/main" id="{BC641B5B-BE29-4E4A-9658-EFBCE0E6E94B}"/>
              </a:ext>
            </a:extLst>
          </p:cNvPr>
          <p:cNvSpPr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9763125" y="4819650"/>
            <a:ext cx="244475" cy="242888"/>
          </a:xfrm>
          <a:prstGeom prst="ellipse">
            <a:avLst/>
          </a:prstGeom>
          <a:solidFill>
            <a:srgbClr val="6C5B7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8924" name="PA_文本框 2">
            <a:extLst>
              <a:ext uri="{FF2B5EF4-FFF2-40B4-BE49-F238E27FC236}">
                <a16:creationId xmlns:a16="http://schemas.microsoft.com/office/drawing/2014/main" id="{7B7E8620-B387-4DCA-943F-37D21281B39C}"/>
              </a:ext>
            </a:extLst>
          </p:cNvPr>
          <p:cNvSpPr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4921250" y="1384300"/>
            <a:ext cx="1470274" cy="31547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19900" b="1" i="0" u="none" strike="noStrike" kern="120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方正姚体" panose="02010601030101010101" pitchFamily="2" charset="-122"/>
                <a:ea typeface="方正姚体" panose="02010601030101010101" pitchFamily="2" charset="-122"/>
                <a:cs typeface="+mn-cs"/>
                <a:sym typeface="方正姚体" panose="02010601030101010101" pitchFamily="2" charset="-122"/>
              </a:rPr>
              <a:t>7</a:t>
            </a:r>
            <a:endParaRPr kumimoji="0" lang="zh-CN" altLang="en-US" sz="199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方正姚体" panose="02010601030101010101" pitchFamily="2" charset="-122"/>
              <a:ea typeface="方正姚体" panose="02010601030101010101" pitchFamily="2" charset="-122"/>
              <a:cs typeface="+mn-cs"/>
              <a:sym typeface="方正姚体" panose="02010601030101010101" pitchFamily="2" charset="-122"/>
            </a:endParaRPr>
          </a:p>
        </p:txBody>
      </p:sp>
      <p:sp>
        <p:nvSpPr>
          <p:cNvPr id="14" name="PA_文本框 17">
            <a:extLst>
              <a:ext uri="{FF2B5EF4-FFF2-40B4-BE49-F238E27FC236}">
                <a16:creationId xmlns:a16="http://schemas.microsoft.com/office/drawing/2014/main" id="{04F6B121-8A78-4BE5-9BB7-72179755A7FF}"/>
              </a:ext>
            </a:extLst>
          </p:cNvPr>
          <p:cNvSpPr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6791783" y="1654175"/>
            <a:ext cx="2333167" cy="12007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3600" b="1" dirty="0">
                <a:solidFill>
                  <a:srgbClr val="FFFFFF"/>
                </a:solidFill>
              </a:rPr>
              <a:t>其他文档</a:t>
            </a:r>
            <a:endParaRPr lang="en-US" altLang="zh-CN" sz="3600" b="1" dirty="0">
              <a:solidFill>
                <a:srgbClr val="FFFFFF"/>
              </a:solidFill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sz="3600" b="1" dirty="0">
                <a:solidFill>
                  <a:srgbClr val="FFFFFF"/>
                </a:solidFill>
              </a:rPr>
              <a:t>     </a:t>
            </a:r>
            <a:r>
              <a:rPr lang="zh-CN" altLang="en-US" sz="3600" b="1" dirty="0">
                <a:solidFill>
                  <a:srgbClr val="FFFFFF"/>
                </a:solidFill>
              </a:rPr>
              <a:t>修订</a:t>
            </a:r>
            <a:endParaRPr kumimoji="0" lang="en-US" altLang="zh-CN" sz="3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63819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7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PA_矩形 1">
            <a:extLst>
              <a:ext uri="{FF2B5EF4-FFF2-40B4-BE49-F238E27FC236}">
                <a16:creationId xmlns:a16="http://schemas.microsoft.com/office/drawing/2014/main" id="{E2F084F5-1A88-452F-B3F4-D19634E672B8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621463" y="0"/>
            <a:ext cx="5570537" cy="584200"/>
          </a:xfrm>
          <a:prstGeom prst="rect">
            <a:avLst/>
          </a:prstGeom>
          <a:solidFill>
            <a:srgbClr val="F8B1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5843" name="PA_矩形 2">
            <a:extLst>
              <a:ext uri="{FF2B5EF4-FFF2-40B4-BE49-F238E27FC236}">
                <a16:creationId xmlns:a16="http://schemas.microsoft.com/office/drawing/2014/main" id="{C99A4E7E-AA3A-4245-907B-7F12A731C68B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0"/>
            <a:ext cx="914400" cy="584200"/>
          </a:xfrm>
          <a:prstGeom prst="rect">
            <a:avLst/>
          </a:prstGeom>
          <a:solidFill>
            <a:srgbClr val="6C5B7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5844" name="PA_矩形 3">
            <a:extLst>
              <a:ext uri="{FF2B5EF4-FFF2-40B4-BE49-F238E27FC236}">
                <a16:creationId xmlns:a16="http://schemas.microsoft.com/office/drawing/2014/main" id="{F6F63A0F-A323-43D5-AD48-04ABFB7112A9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962025" y="0"/>
            <a:ext cx="376238" cy="584200"/>
          </a:xfrm>
          <a:prstGeom prst="rect">
            <a:avLst/>
          </a:prstGeom>
          <a:solidFill>
            <a:srgbClr val="C06C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5845" name="PA_矩形 4">
            <a:extLst>
              <a:ext uri="{FF2B5EF4-FFF2-40B4-BE49-F238E27FC236}">
                <a16:creationId xmlns:a16="http://schemas.microsoft.com/office/drawing/2014/main" id="{4017E01F-B24C-4C9B-8593-9FC2C952679D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384300" y="0"/>
            <a:ext cx="146050" cy="584200"/>
          </a:xfrm>
          <a:prstGeom prst="rect">
            <a:avLst/>
          </a:prstGeom>
          <a:solidFill>
            <a:srgbClr val="F672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5846" name="PA_矩形 9">
            <a:extLst>
              <a:ext uri="{FF2B5EF4-FFF2-40B4-BE49-F238E27FC236}">
                <a16:creationId xmlns:a16="http://schemas.microsoft.com/office/drawing/2014/main" id="{99E0538A-624A-4D92-82DD-4761DEE48503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3073341" y="60980"/>
            <a:ext cx="162095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微软雅黑" panose="020B0503020204020204" pitchFamily="34" charset="-122"/>
              </a:rPr>
              <a:t>用例文档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  <a:sym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2E2CA59-520F-4D48-A591-41F681FF68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4622" y="923068"/>
            <a:ext cx="3729905" cy="549344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96AA350-C044-438E-827F-773536D0F01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54526" y="923068"/>
            <a:ext cx="7841617" cy="549344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EEFE014-23F6-4BAB-8582-7AA0D660ABF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57929" y="2481572"/>
            <a:ext cx="4230657" cy="3733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222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8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PA_矩形 1">
            <a:extLst>
              <a:ext uri="{FF2B5EF4-FFF2-40B4-BE49-F238E27FC236}">
                <a16:creationId xmlns:a16="http://schemas.microsoft.com/office/drawing/2014/main" id="{E2F084F5-1A88-452F-B3F4-D19634E672B8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621463" y="0"/>
            <a:ext cx="5570537" cy="584200"/>
          </a:xfrm>
          <a:prstGeom prst="rect">
            <a:avLst/>
          </a:prstGeom>
          <a:solidFill>
            <a:srgbClr val="F8B1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5843" name="PA_矩形 2">
            <a:extLst>
              <a:ext uri="{FF2B5EF4-FFF2-40B4-BE49-F238E27FC236}">
                <a16:creationId xmlns:a16="http://schemas.microsoft.com/office/drawing/2014/main" id="{C99A4E7E-AA3A-4245-907B-7F12A731C68B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0"/>
            <a:ext cx="914400" cy="584200"/>
          </a:xfrm>
          <a:prstGeom prst="rect">
            <a:avLst/>
          </a:prstGeom>
          <a:solidFill>
            <a:srgbClr val="6C5B7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5844" name="PA_矩形 3">
            <a:extLst>
              <a:ext uri="{FF2B5EF4-FFF2-40B4-BE49-F238E27FC236}">
                <a16:creationId xmlns:a16="http://schemas.microsoft.com/office/drawing/2014/main" id="{F6F63A0F-A323-43D5-AD48-04ABFB7112A9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962025" y="0"/>
            <a:ext cx="376238" cy="584200"/>
          </a:xfrm>
          <a:prstGeom prst="rect">
            <a:avLst/>
          </a:prstGeom>
          <a:solidFill>
            <a:srgbClr val="C06C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5845" name="PA_矩形 4">
            <a:extLst>
              <a:ext uri="{FF2B5EF4-FFF2-40B4-BE49-F238E27FC236}">
                <a16:creationId xmlns:a16="http://schemas.microsoft.com/office/drawing/2014/main" id="{4017E01F-B24C-4C9B-8593-9FC2C952679D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384300" y="0"/>
            <a:ext cx="146050" cy="584200"/>
          </a:xfrm>
          <a:prstGeom prst="rect">
            <a:avLst/>
          </a:prstGeom>
          <a:solidFill>
            <a:srgbClr val="F672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5846" name="PA_矩形 9">
            <a:extLst>
              <a:ext uri="{FF2B5EF4-FFF2-40B4-BE49-F238E27FC236}">
                <a16:creationId xmlns:a16="http://schemas.microsoft.com/office/drawing/2014/main" id="{99E0538A-624A-4D92-82DD-4761DEE48503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3073341" y="60980"/>
            <a:ext cx="162095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微软雅黑" panose="020B0503020204020204" pitchFamily="34" charset="-122"/>
              </a:rPr>
              <a:t>用例文档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  <a:sym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80099D7-0242-4AC7-A36B-4D053FD358B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53256" y="1168557"/>
            <a:ext cx="7634824" cy="524506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5340EFD-F07C-46FA-8288-B3A4196465A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50144" y="837488"/>
            <a:ext cx="2785666" cy="5353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714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3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任意多边形 119">
            <a:extLst>
              <a:ext uri="{FF2B5EF4-FFF2-40B4-BE49-F238E27FC236}">
                <a16:creationId xmlns:a16="http://schemas.microsoft.com/office/drawing/2014/main" id="{BAE2B436-872E-4C08-BE1D-C8960EDDF07A}"/>
              </a:ext>
            </a:extLst>
          </p:cNvPr>
          <p:cNvSpPr>
            <a:spLocks/>
          </p:cNvSpPr>
          <p:nvPr/>
        </p:nvSpPr>
        <p:spPr bwMode="auto">
          <a:xfrm rot="21420000">
            <a:off x="7737546" y="1608152"/>
            <a:ext cx="3507160" cy="1187052"/>
          </a:xfrm>
          <a:custGeom>
            <a:avLst/>
            <a:gdLst>
              <a:gd name="T0" fmla="*/ 5434943 w 5434943"/>
              <a:gd name="T1" fmla="*/ 0 h 1112025"/>
              <a:gd name="T2" fmla="*/ 2056877 w 5434943"/>
              <a:gd name="T3" fmla="*/ 1112025 h 1112025"/>
              <a:gd name="T4" fmla="*/ 0 w 5434943"/>
              <a:gd name="T5" fmla="*/ 1112025 h 1112025"/>
              <a:gd name="T6" fmla="*/ 0 w 5434943"/>
              <a:gd name="T7" fmla="*/ 754453 h 1112025"/>
              <a:gd name="T8" fmla="*/ 2291847 w 5434943"/>
              <a:gd name="T9" fmla="*/ 0 h 111202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5434943"/>
              <a:gd name="T16" fmla="*/ 0 h 1112025"/>
              <a:gd name="T17" fmla="*/ 5434943 w 5434943"/>
              <a:gd name="T18" fmla="*/ 1112025 h 111202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5434943" h="1112025">
                <a:moveTo>
                  <a:pt x="5434943" y="0"/>
                </a:moveTo>
                <a:lnTo>
                  <a:pt x="2056877" y="1112025"/>
                </a:lnTo>
                <a:lnTo>
                  <a:pt x="0" y="1112025"/>
                </a:lnTo>
                <a:lnTo>
                  <a:pt x="0" y="754453"/>
                </a:lnTo>
                <a:lnTo>
                  <a:pt x="2291847" y="0"/>
                </a:lnTo>
                <a:lnTo>
                  <a:pt x="5434943" y="0"/>
                </a:lnTo>
                <a:close/>
              </a:path>
            </a:pathLst>
          </a:custGeom>
          <a:solidFill>
            <a:srgbClr val="F4566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1" name="PA_矩形 134">
            <a:extLst>
              <a:ext uri="{FF2B5EF4-FFF2-40B4-BE49-F238E27FC236}">
                <a16:creationId xmlns:a16="http://schemas.microsoft.com/office/drawing/2014/main" id="{350413D7-7FB7-4F1F-82C7-3B6BF399C43A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 rot="21420000">
            <a:off x="7403677" y="1335080"/>
            <a:ext cx="3824212" cy="695325"/>
          </a:xfrm>
          <a:prstGeom prst="rect">
            <a:avLst/>
          </a:prstGeom>
          <a:solidFill>
            <a:srgbClr val="F672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62" name="PA_矩形 138">
            <a:extLst>
              <a:ext uri="{FF2B5EF4-FFF2-40B4-BE49-F238E27FC236}">
                <a16:creationId xmlns:a16="http://schemas.microsoft.com/office/drawing/2014/main" id="{CD0E3FBB-1A8B-45C8-806A-8C7EFAA4CF08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 rot="21360000">
            <a:off x="8014679" y="1491443"/>
            <a:ext cx="264687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+mn-cs"/>
                <a:sym typeface="微软雅黑" panose="020B0503020204020204" pitchFamily="34" charset="-122"/>
              </a:rPr>
              <a:t>六、界面原型修订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宋体" panose="02010600030101010101" pitchFamily="2" charset="-122"/>
              <a:cs typeface="+mn-cs"/>
              <a:sym typeface="微软雅黑" panose="020B0503020204020204" pitchFamily="34" charset="-122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456B7F22-4E29-49F8-9395-4CA247BCD5A1}"/>
              </a:ext>
            </a:extLst>
          </p:cNvPr>
          <p:cNvGrpSpPr/>
          <p:nvPr/>
        </p:nvGrpSpPr>
        <p:grpSpPr>
          <a:xfrm>
            <a:off x="7292679" y="2355945"/>
            <a:ext cx="3928636" cy="4576827"/>
            <a:chOff x="6699975" y="1381676"/>
            <a:chExt cx="4174198" cy="4576827"/>
          </a:xfrm>
        </p:grpSpPr>
        <p:sp>
          <p:nvSpPr>
            <p:cNvPr id="56" name="PA_任意多边形 111">
              <a:extLst>
                <a:ext uri="{FF2B5EF4-FFF2-40B4-BE49-F238E27FC236}">
                  <a16:creationId xmlns:a16="http://schemas.microsoft.com/office/drawing/2014/main" id="{6195DBF2-AFAA-429C-BC40-BCA48B55669D}"/>
                </a:ext>
              </a:extLst>
            </p:cNvPr>
            <p:cNvSpPr>
              <a:spLocks/>
            </p:cNvSpPr>
            <p:nvPr>
              <p:custDataLst>
                <p:tags r:id="rId20"/>
              </p:custDataLst>
            </p:nvPr>
          </p:nvSpPr>
          <p:spPr bwMode="auto">
            <a:xfrm rot="20300013">
              <a:off x="7550542" y="1920771"/>
              <a:ext cx="3285278" cy="766382"/>
            </a:xfrm>
            <a:custGeom>
              <a:avLst/>
              <a:gdLst>
                <a:gd name="T0" fmla="*/ 3880670 w 3877060"/>
                <a:gd name="T1" fmla="*/ 0 h 696658"/>
                <a:gd name="T2" fmla="*/ 3880670 w 3877060"/>
                <a:gd name="T3" fmla="*/ 692667 h 696658"/>
                <a:gd name="T4" fmla="*/ 1755247 w 3877060"/>
                <a:gd name="T5" fmla="*/ 692667 h 696658"/>
                <a:gd name="T6" fmla="*/ 0 w 3877060"/>
                <a:gd name="T7" fmla="*/ 0 h 69665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877060"/>
                <a:gd name="T13" fmla="*/ 0 h 696658"/>
                <a:gd name="T14" fmla="*/ 3877060 w 3877060"/>
                <a:gd name="T15" fmla="*/ 696658 h 69665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877060" h="696658">
                  <a:moveTo>
                    <a:pt x="3877060" y="0"/>
                  </a:moveTo>
                  <a:lnTo>
                    <a:pt x="3877060" y="696658"/>
                  </a:lnTo>
                  <a:lnTo>
                    <a:pt x="1753615" y="696658"/>
                  </a:lnTo>
                  <a:lnTo>
                    <a:pt x="0" y="0"/>
                  </a:lnTo>
                  <a:lnTo>
                    <a:pt x="3877060" y="0"/>
                  </a:lnTo>
                  <a:close/>
                </a:path>
              </a:pathLst>
            </a:custGeom>
            <a:solidFill>
              <a:srgbClr val="F590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7" name="PA_矩形 135">
              <a:extLst>
                <a:ext uri="{FF2B5EF4-FFF2-40B4-BE49-F238E27FC236}">
                  <a16:creationId xmlns:a16="http://schemas.microsoft.com/office/drawing/2014/main" id="{616816F0-2ED7-46AA-8F55-4844A7D98C65}"/>
                </a:ext>
              </a:extLst>
            </p:cNvPr>
            <p:cNvSpPr>
              <a:spLocks noChangeArrowheads="1"/>
            </p:cNvSpPr>
            <p:nvPr>
              <p:custDataLst>
                <p:tags r:id="rId21"/>
              </p:custDataLst>
            </p:nvPr>
          </p:nvSpPr>
          <p:spPr bwMode="auto">
            <a:xfrm rot="21420000">
              <a:off x="6765896" y="1381676"/>
              <a:ext cx="4108277" cy="696913"/>
            </a:xfrm>
            <a:prstGeom prst="rect">
              <a:avLst/>
            </a:prstGeom>
            <a:solidFill>
              <a:srgbClr val="F8B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58" name="PA_矩形 139">
              <a:extLst>
                <a:ext uri="{FF2B5EF4-FFF2-40B4-BE49-F238E27FC236}">
                  <a16:creationId xmlns:a16="http://schemas.microsoft.com/office/drawing/2014/main" id="{F16EAD0A-5B33-458B-8BAB-EF4A81BC2AF9}"/>
                </a:ext>
              </a:extLst>
            </p:cNvPr>
            <p:cNvSpPr>
              <a:spLocks noChangeArrowheads="1"/>
            </p:cNvSpPr>
            <p:nvPr>
              <p:custDataLst>
                <p:tags r:id="rId22"/>
              </p:custDataLst>
            </p:nvPr>
          </p:nvSpPr>
          <p:spPr bwMode="auto">
            <a:xfrm rot="21360000">
              <a:off x="7517897" y="1476292"/>
              <a:ext cx="2812323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zh-CN" altLang="en-US" sz="2400" dirty="0">
                  <a:solidFill>
                    <a:srgbClr val="FFFFFF"/>
                  </a:solidFill>
                  <a:latin typeface="微软雅黑" panose="020B0503020204020204" pitchFamily="34" charset="-122"/>
                  <a:sym typeface="微软雅黑" panose="020B0503020204020204" pitchFamily="34" charset="-122"/>
                </a:rPr>
                <a:t>七</a:t>
              </a: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宋体" panose="02010600030101010101" pitchFamily="2" charset="-122"/>
                  <a:cs typeface="+mn-cs"/>
                  <a:sym typeface="微软雅黑" panose="020B0503020204020204" pitchFamily="34" charset="-122"/>
                </a:rPr>
                <a:t>、其他文档修订</a:t>
              </a: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+mn-cs"/>
                <a:sym typeface="微软雅黑" panose="020B0503020204020204" pitchFamily="34" charset="-122"/>
              </a:endParaRPr>
            </a:p>
          </p:txBody>
        </p:sp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00F49520-1296-4AFF-838C-71A56EFC7BEC}"/>
                </a:ext>
              </a:extLst>
            </p:cNvPr>
            <p:cNvGrpSpPr/>
            <p:nvPr/>
          </p:nvGrpSpPr>
          <p:grpSpPr>
            <a:xfrm>
              <a:off x="6699975" y="2393126"/>
              <a:ext cx="4172253" cy="3565377"/>
              <a:chOff x="2368370" y="2027150"/>
              <a:chExt cx="5103348" cy="3565377"/>
            </a:xfrm>
          </p:grpSpPr>
          <p:grpSp>
            <p:nvGrpSpPr>
              <p:cNvPr id="35" name="PA_组合 112">
                <a:extLst>
                  <a:ext uri="{FF2B5EF4-FFF2-40B4-BE49-F238E27FC236}">
                    <a16:creationId xmlns:a16="http://schemas.microsoft.com/office/drawing/2014/main" id="{44EF0B09-A0D8-442D-902E-DE697C773E22}"/>
                  </a:ext>
                </a:extLst>
              </p:cNvPr>
              <p:cNvGrpSpPr>
                <a:grpSpLocks/>
              </p:cNvGrpSpPr>
              <p:nvPr>
                <p:custDataLst>
                  <p:tags r:id="rId23"/>
                </p:custDataLst>
              </p:nvPr>
            </p:nvGrpSpPr>
            <p:grpSpPr bwMode="auto">
              <a:xfrm>
                <a:off x="2368370" y="2343457"/>
                <a:ext cx="5067265" cy="1122363"/>
                <a:chOff x="0" y="0"/>
                <a:chExt cx="5770322" cy="1121542"/>
              </a:xfrm>
            </p:grpSpPr>
            <p:sp>
              <p:nvSpPr>
                <p:cNvPr id="50" name="任意多边形 113">
                  <a:extLst>
                    <a:ext uri="{FF2B5EF4-FFF2-40B4-BE49-F238E27FC236}">
                      <a16:creationId xmlns:a16="http://schemas.microsoft.com/office/drawing/2014/main" id="{3F18411E-732D-4D03-B6CB-AB1602470A6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180000">
                  <a:off x="0" y="9517"/>
                  <a:ext cx="5434943" cy="1112025"/>
                </a:xfrm>
                <a:custGeom>
                  <a:avLst/>
                  <a:gdLst>
                    <a:gd name="T0" fmla="*/ 5434943 w 5434943"/>
                    <a:gd name="T1" fmla="*/ 0 h 1112025"/>
                    <a:gd name="T2" fmla="*/ 2056877 w 5434943"/>
                    <a:gd name="T3" fmla="*/ 1112025 h 1112025"/>
                    <a:gd name="T4" fmla="*/ 0 w 5434943"/>
                    <a:gd name="T5" fmla="*/ 1112025 h 1112025"/>
                    <a:gd name="T6" fmla="*/ 0 w 5434943"/>
                    <a:gd name="T7" fmla="*/ 754453 h 1112025"/>
                    <a:gd name="T8" fmla="*/ 2291847 w 5434943"/>
                    <a:gd name="T9" fmla="*/ 0 h 1112025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5434943"/>
                    <a:gd name="T16" fmla="*/ 0 h 1112025"/>
                    <a:gd name="T17" fmla="*/ 5434943 w 5434943"/>
                    <a:gd name="T18" fmla="*/ 1112025 h 1112025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5434943" h="1112025">
                      <a:moveTo>
                        <a:pt x="5434943" y="0"/>
                      </a:moveTo>
                      <a:lnTo>
                        <a:pt x="2056877" y="1112025"/>
                      </a:lnTo>
                      <a:lnTo>
                        <a:pt x="0" y="1112025"/>
                      </a:lnTo>
                      <a:lnTo>
                        <a:pt x="0" y="754453"/>
                      </a:lnTo>
                      <a:lnTo>
                        <a:pt x="2291847" y="0"/>
                      </a:lnTo>
                      <a:lnTo>
                        <a:pt x="5434943" y="0"/>
                      </a:lnTo>
                      <a:close/>
                    </a:path>
                  </a:pathLst>
                </a:custGeom>
                <a:solidFill>
                  <a:srgbClr val="5D4E6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51" name="任意多边形 114">
                  <a:extLst>
                    <a:ext uri="{FF2B5EF4-FFF2-40B4-BE49-F238E27FC236}">
                      <a16:creationId xmlns:a16="http://schemas.microsoft.com/office/drawing/2014/main" id="{A05B5B04-57DC-4F00-BFC8-1DCBEDA9387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180000">
                  <a:off x="336822" y="0"/>
                  <a:ext cx="5433500" cy="1112025"/>
                </a:xfrm>
                <a:custGeom>
                  <a:avLst/>
                  <a:gdLst>
                    <a:gd name="T0" fmla="*/ 5433500 w 5433500"/>
                    <a:gd name="T1" fmla="*/ 0 h 1112025"/>
                    <a:gd name="T2" fmla="*/ 5433500 w 5433500"/>
                    <a:gd name="T3" fmla="*/ 358047 h 1112025"/>
                    <a:gd name="T4" fmla="*/ 3143096 w 5433500"/>
                    <a:gd name="T5" fmla="*/ 1112025 h 1112025"/>
                    <a:gd name="T6" fmla="*/ 0 w 5433500"/>
                    <a:gd name="T7" fmla="*/ 1112025 h 1112025"/>
                    <a:gd name="T8" fmla="*/ 3378066 w 5433500"/>
                    <a:gd name="T9" fmla="*/ 0 h 1112025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5433500"/>
                    <a:gd name="T16" fmla="*/ 0 h 1112025"/>
                    <a:gd name="T17" fmla="*/ 5433500 w 5433500"/>
                    <a:gd name="T18" fmla="*/ 1112025 h 1112025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5433500" h="1112025">
                      <a:moveTo>
                        <a:pt x="5433500" y="0"/>
                      </a:moveTo>
                      <a:lnTo>
                        <a:pt x="5433500" y="358047"/>
                      </a:lnTo>
                      <a:lnTo>
                        <a:pt x="3143096" y="1112025"/>
                      </a:lnTo>
                      <a:lnTo>
                        <a:pt x="0" y="1112025"/>
                      </a:lnTo>
                      <a:lnTo>
                        <a:pt x="3378066" y="0"/>
                      </a:lnTo>
                      <a:lnTo>
                        <a:pt x="5433500" y="0"/>
                      </a:lnTo>
                      <a:close/>
                    </a:path>
                  </a:pathLst>
                </a:custGeom>
                <a:solidFill>
                  <a:srgbClr val="5D4E6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</p:grpSp>
          <p:grpSp>
            <p:nvGrpSpPr>
              <p:cNvPr id="36" name="PA_组合 115">
                <a:extLst>
                  <a:ext uri="{FF2B5EF4-FFF2-40B4-BE49-F238E27FC236}">
                    <a16:creationId xmlns:a16="http://schemas.microsoft.com/office/drawing/2014/main" id="{6D3E5B7B-26FC-4F5B-A136-FB7A78BF8C0D}"/>
                  </a:ext>
                </a:extLst>
              </p:cNvPr>
              <p:cNvGrpSpPr>
                <a:grpSpLocks/>
              </p:cNvGrpSpPr>
              <p:nvPr>
                <p:custDataLst>
                  <p:tags r:id="rId24"/>
                </p:custDataLst>
              </p:nvPr>
            </p:nvGrpSpPr>
            <p:grpSpPr bwMode="auto">
              <a:xfrm>
                <a:off x="2450311" y="3419782"/>
                <a:ext cx="5005230" cy="1120775"/>
                <a:chOff x="0" y="0"/>
                <a:chExt cx="5770322" cy="1121542"/>
              </a:xfrm>
            </p:grpSpPr>
            <p:sp>
              <p:nvSpPr>
                <p:cNvPr id="48" name="任意多边形 116">
                  <a:extLst>
                    <a:ext uri="{FF2B5EF4-FFF2-40B4-BE49-F238E27FC236}">
                      <a16:creationId xmlns:a16="http://schemas.microsoft.com/office/drawing/2014/main" id="{F4B9A561-FAA9-4470-BB3C-12C88079803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180000">
                  <a:off x="0" y="9517"/>
                  <a:ext cx="5434943" cy="1112025"/>
                </a:xfrm>
                <a:custGeom>
                  <a:avLst/>
                  <a:gdLst>
                    <a:gd name="T0" fmla="*/ 5434943 w 5434943"/>
                    <a:gd name="T1" fmla="*/ 0 h 1112025"/>
                    <a:gd name="T2" fmla="*/ 2056877 w 5434943"/>
                    <a:gd name="T3" fmla="*/ 1112025 h 1112025"/>
                    <a:gd name="T4" fmla="*/ 0 w 5434943"/>
                    <a:gd name="T5" fmla="*/ 1112025 h 1112025"/>
                    <a:gd name="T6" fmla="*/ 0 w 5434943"/>
                    <a:gd name="T7" fmla="*/ 754453 h 1112025"/>
                    <a:gd name="T8" fmla="*/ 2291847 w 5434943"/>
                    <a:gd name="T9" fmla="*/ 0 h 1112025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5434943"/>
                    <a:gd name="T16" fmla="*/ 0 h 1112025"/>
                    <a:gd name="T17" fmla="*/ 5434943 w 5434943"/>
                    <a:gd name="T18" fmla="*/ 1112025 h 1112025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5434943" h="1112025">
                      <a:moveTo>
                        <a:pt x="5434943" y="0"/>
                      </a:moveTo>
                      <a:lnTo>
                        <a:pt x="2056877" y="1112025"/>
                      </a:lnTo>
                      <a:lnTo>
                        <a:pt x="0" y="1112025"/>
                      </a:lnTo>
                      <a:lnTo>
                        <a:pt x="0" y="754453"/>
                      </a:lnTo>
                      <a:lnTo>
                        <a:pt x="2291847" y="0"/>
                      </a:lnTo>
                      <a:lnTo>
                        <a:pt x="5434943" y="0"/>
                      </a:lnTo>
                      <a:close/>
                    </a:path>
                  </a:pathLst>
                </a:custGeom>
                <a:solidFill>
                  <a:srgbClr val="B8587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49" name="任意多边形 117">
                  <a:extLst>
                    <a:ext uri="{FF2B5EF4-FFF2-40B4-BE49-F238E27FC236}">
                      <a16:creationId xmlns:a16="http://schemas.microsoft.com/office/drawing/2014/main" id="{F8084AC3-556E-4440-B0D6-8A99E1020CA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180000">
                  <a:off x="336822" y="0"/>
                  <a:ext cx="5433500" cy="1112025"/>
                </a:xfrm>
                <a:custGeom>
                  <a:avLst/>
                  <a:gdLst>
                    <a:gd name="T0" fmla="*/ 5433500 w 5433500"/>
                    <a:gd name="T1" fmla="*/ 0 h 1112025"/>
                    <a:gd name="T2" fmla="*/ 5433500 w 5433500"/>
                    <a:gd name="T3" fmla="*/ 358047 h 1112025"/>
                    <a:gd name="T4" fmla="*/ 3143096 w 5433500"/>
                    <a:gd name="T5" fmla="*/ 1112025 h 1112025"/>
                    <a:gd name="T6" fmla="*/ 0 w 5433500"/>
                    <a:gd name="T7" fmla="*/ 1112025 h 1112025"/>
                    <a:gd name="T8" fmla="*/ 3378066 w 5433500"/>
                    <a:gd name="T9" fmla="*/ 0 h 1112025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5433500"/>
                    <a:gd name="T16" fmla="*/ 0 h 1112025"/>
                    <a:gd name="T17" fmla="*/ 5433500 w 5433500"/>
                    <a:gd name="T18" fmla="*/ 1112025 h 1112025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5433500" h="1112025">
                      <a:moveTo>
                        <a:pt x="5433500" y="0"/>
                      </a:moveTo>
                      <a:lnTo>
                        <a:pt x="5433500" y="358047"/>
                      </a:lnTo>
                      <a:lnTo>
                        <a:pt x="3143096" y="1112025"/>
                      </a:lnTo>
                      <a:lnTo>
                        <a:pt x="0" y="1112025"/>
                      </a:lnTo>
                      <a:lnTo>
                        <a:pt x="3378066" y="0"/>
                      </a:lnTo>
                      <a:lnTo>
                        <a:pt x="5433500" y="0"/>
                      </a:lnTo>
                      <a:close/>
                    </a:path>
                  </a:pathLst>
                </a:custGeom>
                <a:solidFill>
                  <a:srgbClr val="B8587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</p:grpSp>
          <p:sp>
            <p:nvSpPr>
              <p:cNvPr id="46" name="任意多边形 119">
                <a:extLst>
                  <a:ext uri="{FF2B5EF4-FFF2-40B4-BE49-F238E27FC236}">
                    <a16:creationId xmlns:a16="http://schemas.microsoft.com/office/drawing/2014/main" id="{8ED69604-3F9E-4CE1-9A36-77E16EE4F8A6}"/>
                  </a:ext>
                </a:extLst>
              </p:cNvPr>
              <p:cNvSpPr>
                <a:spLocks/>
              </p:cNvSpPr>
              <p:nvPr/>
            </p:nvSpPr>
            <p:spPr bwMode="auto">
              <a:xfrm rot="21420000">
                <a:off x="2479682" y="4480232"/>
                <a:ext cx="4715785" cy="1112295"/>
              </a:xfrm>
              <a:custGeom>
                <a:avLst/>
                <a:gdLst>
                  <a:gd name="T0" fmla="*/ 5434943 w 5434943"/>
                  <a:gd name="T1" fmla="*/ 0 h 1112025"/>
                  <a:gd name="T2" fmla="*/ 2056877 w 5434943"/>
                  <a:gd name="T3" fmla="*/ 1112025 h 1112025"/>
                  <a:gd name="T4" fmla="*/ 0 w 5434943"/>
                  <a:gd name="T5" fmla="*/ 1112025 h 1112025"/>
                  <a:gd name="T6" fmla="*/ 0 w 5434943"/>
                  <a:gd name="T7" fmla="*/ 754453 h 1112025"/>
                  <a:gd name="T8" fmla="*/ 2291847 w 5434943"/>
                  <a:gd name="T9" fmla="*/ 0 h 111202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434943"/>
                  <a:gd name="T16" fmla="*/ 0 h 1112025"/>
                  <a:gd name="T17" fmla="*/ 5434943 w 5434943"/>
                  <a:gd name="T18" fmla="*/ 1112025 h 111202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434943" h="1112025">
                    <a:moveTo>
                      <a:pt x="5434943" y="0"/>
                    </a:moveTo>
                    <a:lnTo>
                      <a:pt x="2056877" y="1112025"/>
                    </a:lnTo>
                    <a:lnTo>
                      <a:pt x="0" y="1112025"/>
                    </a:lnTo>
                    <a:lnTo>
                      <a:pt x="0" y="754453"/>
                    </a:lnTo>
                    <a:lnTo>
                      <a:pt x="2291847" y="0"/>
                    </a:lnTo>
                    <a:lnTo>
                      <a:pt x="5434943" y="0"/>
                    </a:lnTo>
                    <a:close/>
                  </a:path>
                </a:pathLst>
              </a:custGeom>
              <a:solidFill>
                <a:srgbClr val="F456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38" name="PA_矩形 132">
                <a:extLst>
                  <a:ext uri="{FF2B5EF4-FFF2-40B4-BE49-F238E27FC236}">
                    <a16:creationId xmlns:a16="http://schemas.microsoft.com/office/drawing/2014/main" id="{B7FF4E0A-A481-4A9A-B89D-AA58F75B75A4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25"/>
                </p:custDataLst>
              </p:nvPr>
            </p:nvSpPr>
            <p:spPr bwMode="auto">
              <a:xfrm rot="-180000">
                <a:off x="2388213" y="2027150"/>
                <a:ext cx="5052553" cy="696912"/>
              </a:xfrm>
              <a:prstGeom prst="rect">
                <a:avLst/>
              </a:prstGeom>
              <a:solidFill>
                <a:srgbClr val="6C5B7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  <a:sym typeface="宋体" panose="02010600030101010101" pitchFamily="2" charset="-122"/>
                </a:endParaRPr>
              </a:p>
            </p:txBody>
          </p:sp>
          <p:sp>
            <p:nvSpPr>
              <p:cNvPr id="39" name="PA_矩形 133">
                <a:extLst>
                  <a:ext uri="{FF2B5EF4-FFF2-40B4-BE49-F238E27FC236}">
                    <a16:creationId xmlns:a16="http://schemas.microsoft.com/office/drawing/2014/main" id="{86AEA556-8284-4285-95EB-997E851DB924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26"/>
                </p:custDataLst>
              </p:nvPr>
            </p:nvSpPr>
            <p:spPr bwMode="auto">
              <a:xfrm rot="-180000">
                <a:off x="2383122" y="3097772"/>
                <a:ext cx="5088596" cy="696913"/>
              </a:xfrm>
              <a:prstGeom prst="rect">
                <a:avLst/>
              </a:prstGeom>
              <a:solidFill>
                <a:srgbClr val="C06C8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  <a:sym typeface="宋体" panose="02010600030101010101" pitchFamily="2" charset="-122"/>
                </a:endParaRPr>
              </a:p>
            </p:txBody>
          </p:sp>
          <p:sp>
            <p:nvSpPr>
              <p:cNvPr id="40" name="PA_矩形 134">
                <a:extLst>
                  <a:ext uri="{FF2B5EF4-FFF2-40B4-BE49-F238E27FC236}">
                    <a16:creationId xmlns:a16="http://schemas.microsoft.com/office/drawing/2014/main" id="{C435CB57-2BD7-4B9E-86BA-FD591BFD0487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27"/>
                </p:custDataLst>
              </p:nvPr>
            </p:nvSpPr>
            <p:spPr bwMode="auto">
              <a:xfrm rot="-180000">
                <a:off x="2495261" y="4180589"/>
                <a:ext cx="4970016" cy="695325"/>
              </a:xfrm>
              <a:prstGeom prst="rect">
                <a:avLst/>
              </a:prstGeom>
              <a:solidFill>
                <a:srgbClr val="F672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  <a:sym typeface="宋体" panose="02010600030101010101" pitchFamily="2" charset="-122"/>
                </a:endParaRPr>
              </a:p>
            </p:txBody>
          </p:sp>
          <p:sp>
            <p:nvSpPr>
              <p:cNvPr id="42" name="PA_矩形 136">
                <a:extLst>
                  <a:ext uri="{FF2B5EF4-FFF2-40B4-BE49-F238E27FC236}">
                    <a16:creationId xmlns:a16="http://schemas.microsoft.com/office/drawing/2014/main" id="{2A98D8B1-591A-4AD2-9872-D86D2EB26F41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28"/>
                </p:custDataLst>
              </p:nvPr>
            </p:nvSpPr>
            <p:spPr bwMode="auto">
              <a:xfrm rot="21360000">
                <a:off x="3212758" y="2166561"/>
                <a:ext cx="3439931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lang="zh-CN" altLang="en-US" sz="2400" dirty="0">
                    <a:solidFill>
                      <a:srgbClr val="FFFFFF"/>
                    </a:solidFill>
                    <a:latin typeface="微软雅黑" panose="020B0503020204020204" pitchFamily="34" charset="-122"/>
                    <a:sym typeface="微软雅黑" panose="020B0503020204020204" pitchFamily="34" charset="-122"/>
                  </a:rPr>
                  <a:t>八、用户代表确认</a:t>
                </a:r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宋体" panose="02010600030101010101" pitchFamily="2" charset="-122"/>
                  <a:cs typeface="+mn-cs"/>
                  <a:sym typeface="微软雅黑" panose="020B0503020204020204" pitchFamily="34" charset="-122"/>
                </a:endParaRPr>
              </a:p>
            </p:txBody>
          </p:sp>
          <p:sp>
            <p:nvSpPr>
              <p:cNvPr id="43" name="PA_矩形 137">
                <a:extLst>
                  <a:ext uri="{FF2B5EF4-FFF2-40B4-BE49-F238E27FC236}">
                    <a16:creationId xmlns:a16="http://schemas.microsoft.com/office/drawing/2014/main" id="{E4EDC20D-D732-49D8-BAF5-CA5580705784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29"/>
                </p:custDataLst>
              </p:nvPr>
            </p:nvSpPr>
            <p:spPr bwMode="auto">
              <a:xfrm rot="21360000">
                <a:off x="3251887" y="3233223"/>
                <a:ext cx="3439931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宋体" panose="02010600030101010101" pitchFamily="2" charset="-122"/>
                    <a:cs typeface="+mn-cs"/>
                    <a:sym typeface="微软雅黑" panose="020B0503020204020204" pitchFamily="34" charset="-122"/>
                  </a:rPr>
                  <a:t>九、需求管理工具</a:t>
                </a:r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宋体" panose="02010600030101010101" pitchFamily="2" charset="-122"/>
                  <a:cs typeface="+mn-cs"/>
                  <a:sym typeface="微软雅黑" panose="020B0503020204020204" pitchFamily="34" charset="-122"/>
                </a:endParaRPr>
              </a:p>
            </p:txBody>
          </p:sp>
          <p:sp>
            <p:nvSpPr>
              <p:cNvPr id="44" name="PA_矩形 138">
                <a:extLst>
                  <a:ext uri="{FF2B5EF4-FFF2-40B4-BE49-F238E27FC236}">
                    <a16:creationId xmlns:a16="http://schemas.microsoft.com/office/drawing/2014/main" id="{BC92E910-8CB8-408B-B263-2E988DF8A464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30"/>
                </p:custDataLst>
              </p:nvPr>
            </p:nvSpPr>
            <p:spPr bwMode="auto">
              <a:xfrm rot="21360000">
                <a:off x="4089297" y="4336952"/>
                <a:ext cx="1839963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宋体" panose="02010600030101010101" pitchFamily="2" charset="-122"/>
                    <a:cs typeface="+mn-cs"/>
                    <a:sym typeface="微软雅黑" panose="020B0503020204020204" pitchFamily="34" charset="-122"/>
                  </a:rPr>
                  <a:t>十、其他</a:t>
                </a:r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宋体" panose="02010600030101010101" pitchFamily="2" charset="-122"/>
                  <a:cs typeface="+mn-cs"/>
                  <a:sym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28678" name="PA_组合 121">
            <a:extLst>
              <a:ext uri="{FF2B5EF4-FFF2-40B4-BE49-F238E27FC236}">
                <a16:creationId xmlns:a16="http://schemas.microsoft.com/office/drawing/2014/main" id="{C2251572-0FD1-4884-AF78-08EAA88FA8C7}"/>
              </a:ext>
            </a:extLst>
          </p:cNvPr>
          <p:cNvGrpSpPr>
            <a:grpSpLocks/>
          </p:cNvGrpSpPr>
          <p:nvPr>
            <p:custDataLst>
              <p:tags r:id="rId3"/>
            </p:custDataLst>
          </p:nvPr>
        </p:nvGrpSpPr>
        <p:grpSpPr bwMode="auto">
          <a:xfrm>
            <a:off x="7831352" y="-8791"/>
            <a:ext cx="1389063" cy="1287463"/>
            <a:chOff x="0" y="0"/>
            <a:chExt cx="2701935" cy="1257300"/>
          </a:xfrm>
        </p:grpSpPr>
        <p:sp>
          <p:nvSpPr>
            <p:cNvPr id="28693" name="矩形 122">
              <a:extLst>
                <a:ext uri="{FF2B5EF4-FFF2-40B4-BE49-F238E27FC236}">
                  <a16:creationId xmlns:a16="http://schemas.microsoft.com/office/drawing/2014/main" id="{12560491-7E76-4E3F-8C16-7F75C09EEB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365125" cy="1257300"/>
            </a:xfrm>
            <a:prstGeom prst="rect">
              <a:avLst/>
            </a:prstGeom>
            <a:solidFill>
              <a:srgbClr val="F8B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8694" name="矩形 123">
              <a:extLst>
                <a:ext uri="{FF2B5EF4-FFF2-40B4-BE49-F238E27FC236}">
                  <a16:creationId xmlns:a16="http://schemas.microsoft.com/office/drawing/2014/main" id="{D1EBB494-8A23-43C5-ABB3-4CB6838B96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6620" y="0"/>
              <a:ext cx="578908" cy="1257300"/>
            </a:xfrm>
            <a:prstGeom prst="rect">
              <a:avLst/>
            </a:prstGeom>
            <a:solidFill>
              <a:srgbClr val="F672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8695" name="矩形 124">
              <a:extLst>
                <a:ext uri="{FF2B5EF4-FFF2-40B4-BE49-F238E27FC236}">
                  <a16:creationId xmlns:a16="http://schemas.microsoft.com/office/drawing/2014/main" id="{43A0F081-9DC7-449B-B10D-7DD065A33E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7023" y="0"/>
              <a:ext cx="680509" cy="1257300"/>
            </a:xfrm>
            <a:prstGeom prst="rect">
              <a:avLst/>
            </a:prstGeom>
            <a:solidFill>
              <a:srgbClr val="C06C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8696" name="矩形 125">
              <a:extLst>
                <a:ext uri="{FF2B5EF4-FFF2-40B4-BE49-F238E27FC236}">
                  <a16:creationId xmlns:a16="http://schemas.microsoft.com/office/drawing/2014/main" id="{830CBBB8-4153-445C-A381-B2E83B22AF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9027" y="0"/>
              <a:ext cx="832908" cy="1257300"/>
            </a:xfrm>
            <a:prstGeom prst="rect">
              <a:avLst/>
            </a:prstGeom>
            <a:solidFill>
              <a:srgbClr val="6C5B7B"/>
            </a:solidFill>
            <a:ln w="12700">
              <a:solidFill>
                <a:srgbClr val="6C5B7B"/>
              </a:solidFill>
              <a:miter lim="800000"/>
              <a:headEnd/>
              <a:tailEnd/>
            </a:ln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</p:grpSp>
      <p:grpSp>
        <p:nvGrpSpPr>
          <p:cNvPr id="28679" name="PA_组合 126">
            <a:extLst>
              <a:ext uri="{FF2B5EF4-FFF2-40B4-BE49-F238E27FC236}">
                <a16:creationId xmlns:a16="http://schemas.microsoft.com/office/drawing/2014/main" id="{E70C0B6E-6B51-42EC-91CB-596A796E0280}"/>
              </a:ext>
            </a:extLst>
          </p:cNvPr>
          <p:cNvGrpSpPr>
            <a:grpSpLocks/>
          </p:cNvGrpSpPr>
          <p:nvPr>
            <p:custDataLst>
              <p:tags r:id="rId4"/>
            </p:custDataLst>
          </p:nvPr>
        </p:nvGrpSpPr>
        <p:grpSpPr bwMode="auto">
          <a:xfrm flipH="1">
            <a:off x="2506663" y="0"/>
            <a:ext cx="1389062" cy="1287463"/>
            <a:chOff x="0" y="0"/>
            <a:chExt cx="2701935" cy="1257300"/>
          </a:xfrm>
        </p:grpSpPr>
        <p:sp>
          <p:nvSpPr>
            <p:cNvPr id="28689" name="矩形 127">
              <a:extLst>
                <a:ext uri="{FF2B5EF4-FFF2-40B4-BE49-F238E27FC236}">
                  <a16:creationId xmlns:a16="http://schemas.microsoft.com/office/drawing/2014/main" id="{95F5AE17-4369-4B41-A4DC-D7FDD3DEF9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365125" cy="1257300"/>
            </a:xfrm>
            <a:prstGeom prst="rect">
              <a:avLst/>
            </a:prstGeom>
            <a:solidFill>
              <a:srgbClr val="F8B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8690" name="矩形 128">
              <a:extLst>
                <a:ext uri="{FF2B5EF4-FFF2-40B4-BE49-F238E27FC236}">
                  <a16:creationId xmlns:a16="http://schemas.microsoft.com/office/drawing/2014/main" id="{3A3016D3-0994-4E40-A546-87E7CB6788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6620" y="0"/>
              <a:ext cx="578908" cy="1257300"/>
            </a:xfrm>
            <a:prstGeom prst="rect">
              <a:avLst/>
            </a:prstGeom>
            <a:solidFill>
              <a:srgbClr val="F672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8691" name="矩形 129">
              <a:extLst>
                <a:ext uri="{FF2B5EF4-FFF2-40B4-BE49-F238E27FC236}">
                  <a16:creationId xmlns:a16="http://schemas.microsoft.com/office/drawing/2014/main" id="{02334742-80F2-4F19-91BD-43C09431F2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7023" y="0"/>
              <a:ext cx="680509" cy="1257300"/>
            </a:xfrm>
            <a:prstGeom prst="rect">
              <a:avLst/>
            </a:prstGeom>
            <a:solidFill>
              <a:srgbClr val="C06C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8692" name="矩形 130">
              <a:extLst>
                <a:ext uri="{FF2B5EF4-FFF2-40B4-BE49-F238E27FC236}">
                  <a16:creationId xmlns:a16="http://schemas.microsoft.com/office/drawing/2014/main" id="{D0C12DE7-5EB1-482F-9738-59FC72B7A9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9027" y="0"/>
              <a:ext cx="832908" cy="1257300"/>
            </a:xfrm>
            <a:prstGeom prst="rect">
              <a:avLst/>
            </a:prstGeom>
            <a:solidFill>
              <a:srgbClr val="6C5B7B"/>
            </a:solidFill>
            <a:ln w="12700">
              <a:solidFill>
                <a:srgbClr val="6C5B7B"/>
              </a:solidFill>
              <a:miter lim="800000"/>
              <a:headEnd/>
              <a:tailEnd/>
            </a:ln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</p:grpSp>
      <p:sp>
        <p:nvSpPr>
          <p:cNvPr id="28680" name="PA_文本框 131">
            <a:extLst>
              <a:ext uri="{FF2B5EF4-FFF2-40B4-BE49-F238E27FC236}">
                <a16:creationId xmlns:a16="http://schemas.microsoft.com/office/drawing/2014/main" id="{B73A1CCB-8DC0-4934-8DF9-85F8F000CCA4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5074823" y="121152"/>
            <a:ext cx="1576072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+mn-cs"/>
                <a:sym typeface="微软雅黑" panose="020B0503020204020204" pitchFamily="34" charset="-122"/>
              </a:rPr>
              <a:t>目录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F842DEFE-A544-4421-97B3-F9D8E3905A23}"/>
              </a:ext>
            </a:extLst>
          </p:cNvPr>
          <p:cNvGrpSpPr/>
          <p:nvPr/>
        </p:nvGrpSpPr>
        <p:grpSpPr>
          <a:xfrm>
            <a:off x="1335459" y="1688924"/>
            <a:ext cx="3927428" cy="4464634"/>
            <a:chOff x="2368370" y="2027150"/>
            <a:chExt cx="5151200" cy="4464634"/>
          </a:xfrm>
        </p:grpSpPr>
        <p:sp>
          <p:nvSpPr>
            <p:cNvPr id="28674" name="PA_任意多边形 111">
              <a:extLst>
                <a:ext uri="{FF2B5EF4-FFF2-40B4-BE49-F238E27FC236}">
                  <a16:creationId xmlns:a16="http://schemas.microsoft.com/office/drawing/2014/main" id="{39F2C95D-A436-4766-BE04-3936B4F97E2B}"/>
                </a:ext>
              </a:extLst>
            </p:cNvPr>
            <p:cNvSpPr>
              <a:spLocks/>
            </p:cNvSpPr>
            <p:nvPr>
              <p:custDataLst>
                <p:tags r:id="rId8"/>
              </p:custDataLst>
            </p:nvPr>
          </p:nvSpPr>
          <p:spPr bwMode="auto">
            <a:xfrm rot="20300013">
              <a:off x="3243428" y="5796459"/>
              <a:ext cx="4250407" cy="695325"/>
            </a:xfrm>
            <a:custGeom>
              <a:avLst/>
              <a:gdLst>
                <a:gd name="T0" fmla="*/ 3880670 w 3877060"/>
                <a:gd name="T1" fmla="*/ 0 h 696658"/>
                <a:gd name="T2" fmla="*/ 3880670 w 3877060"/>
                <a:gd name="T3" fmla="*/ 692667 h 696658"/>
                <a:gd name="T4" fmla="*/ 1755247 w 3877060"/>
                <a:gd name="T5" fmla="*/ 692667 h 696658"/>
                <a:gd name="T6" fmla="*/ 0 w 3877060"/>
                <a:gd name="T7" fmla="*/ 0 h 69665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877060"/>
                <a:gd name="T13" fmla="*/ 0 h 696658"/>
                <a:gd name="T14" fmla="*/ 3877060 w 3877060"/>
                <a:gd name="T15" fmla="*/ 696658 h 69665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877060" h="696658">
                  <a:moveTo>
                    <a:pt x="3877060" y="0"/>
                  </a:moveTo>
                  <a:lnTo>
                    <a:pt x="3877060" y="696658"/>
                  </a:lnTo>
                  <a:lnTo>
                    <a:pt x="1753615" y="696658"/>
                  </a:lnTo>
                  <a:lnTo>
                    <a:pt x="0" y="0"/>
                  </a:lnTo>
                  <a:lnTo>
                    <a:pt x="3877060" y="0"/>
                  </a:lnTo>
                  <a:close/>
                </a:path>
              </a:pathLst>
            </a:custGeom>
            <a:solidFill>
              <a:srgbClr val="F590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28675" name="PA_组合 112">
              <a:extLst>
                <a:ext uri="{FF2B5EF4-FFF2-40B4-BE49-F238E27FC236}">
                  <a16:creationId xmlns:a16="http://schemas.microsoft.com/office/drawing/2014/main" id="{626E2F52-4BEF-401C-B5DC-384B1D30B7A3}"/>
                </a:ext>
              </a:extLst>
            </p:cNvPr>
            <p:cNvGrpSpPr>
              <a:grpSpLocks/>
            </p:cNvGrpSpPr>
            <p:nvPr>
              <p:custDataLst>
                <p:tags r:id="rId9"/>
              </p:custDataLst>
            </p:nvPr>
          </p:nvGrpSpPr>
          <p:grpSpPr bwMode="auto">
            <a:xfrm>
              <a:off x="2368370" y="2349374"/>
              <a:ext cx="5083474" cy="1116446"/>
              <a:chOff x="0" y="5913"/>
              <a:chExt cx="5788780" cy="1115629"/>
            </a:xfrm>
          </p:grpSpPr>
          <p:sp>
            <p:nvSpPr>
              <p:cNvPr id="28701" name="任意多边形 113">
                <a:extLst>
                  <a:ext uri="{FF2B5EF4-FFF2-40B4-BE49-F238E27FC236}">
                    <a16:creationId xmlns:a16="http://schemas.microsoft.com/office/drawing/2014/main" id="{A01976F1-C8B3-4408-9704-D1FBE6B9935F}"/>
                  </a:ext>
                </a:extLst>
              </p:cNvPr>
              <p:cNvSpPr>
                <a:spLocks/>
              </p:cNvSpPr>
              <p:nvPr/>
            </p:nvSpPr>
            <p:spPr bwMode="auto">
              <a:xfrm rot="-180000">
                <a:off x="0" y="9517"/>
                <a:ext cx="5434943" cy="1112025"/>
              </a:xfrm>
              <a:custGeom>
                <a:avLst/>
                <a:gdLst>
                  <a:gd name="T0" fmla="*/ 5434943 w 5434943"/>
                  <a:gd name="T1" fmla="*/ 0 h 1112025"/>
                  <a:gd name="T2" fmla="*/ 2056877 w 5434943"/>
                  <a:gd name="T3" fmla="*/ 1112025 h 1112025"/>
                  <a:gd name="T4" fmla="*/ 0 w 5434943"/>
                  <a:gd name="T5" fmla="*/ 1112025 h 1112025"/>
                  <a:gd name="T6" fmla="*/ 0 w 5434943"/>
                  <a:gd name="T7" fmla="*/ 754453 h 1112025"/>
                  <a:gd name="T8" fmla="*/ 2291847 w 5434943"/>
                  <a:gd name="T9" fmla="*/ 0 h 111202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434943"/>
                  <a:gd name="T16" fmla="*/ 0 h 1112025"/>
                  <a:gd name="T17" fmla="*/ 5434943 w 5434943"/>
                  <a:gd name="T18" fmla="*/ 1112025 h 111202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434943" h="1112025">
                    <a:moveTo>
                      <a:pt x="5434943" y="0"/>
                    </a:moveTo>
                    <a:lnTo>
                      <a:pt x="2056877" y="1112025"/>
                    </a:lnTo>
                    <a:lnTo>
                      <a:pt x="0" y="1112025"/>
                    </a:lnTo>
                    <a:lnTo>
                      <a:pt x="0" y="754453"/>
                    </a:lnTo>
                    <a:lnTo>
                      <a:pt x="2291847" y="0"/>
                    </a:lnTo>
                    <a:lnTo>
                      <a:pt x="5434943" y="0"/>
                    </a:lnTo>
                    <a:close/>
                  </a:path>
                </a:pathLst>
              </a:custGeom>
              <a:solidFill>
                <a:srgbClr val="5D4E6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28702" name="任意多边形 114">
                <a:extLst>
                  <a:ext uri="{FF2B5EF4-FFF2-40B4-BE49-F238E27FC236}">
                    <a16:creationId xmlns:a16="http://schemas.microsoft.com/office/drawing/2014/main" id="{933C5384-CCB2-4570-92E9-8EFC7EAEDBFB}"/>
                  </a:ext>
                </a:extLst>
              </p:cNvPr>
              <p:cNvSpPr>
                <a:spLocks/>
              </p:cNvSpPr>
              <p:nvPr/>
            </p:nvSpPr>
            <p:spPr bwMode="auto">
              <a:xfrm rot="21420000">
                <a:off x="355280" y="5913"/>
                <a:ext cx="5433500" cy="1112025"/>
              </a:xfrm>
              <a:custGeom>
                <a:avLst/>
                <a:gdLst>
                  <a:gd name="T0" fmla="*/ 5433500 w 5433500"/>
                  <a:gd name="T1" fmla="*/ 0 h 1112025"/>
                  <a:gd name="T2" fmla="*/ 5433500 w 5433500"/>
                  <a:gd name="T3" fmla="*/ 358047 h 1112025"/>
                  <a:gd name="T4" fmla="*/ 3143096 w 5433500"/>
                  <a:gd name="T5" fmla="*/ 1112025 h 1112025"/>
                  <a:gd name="T6" fmla="*/ 0 w 5433500"/>
                  <a:gd name="T7" fmla="*/ 1112025 h 1112025"/>
                  <a:gd name="T8" fmla="*/ 3378066 w 5433500"/>
                  <a:gd name="T9" fmla="*/ 0 h 111202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433500"/>
                  <a:gd name="T16" fmla="*/ 0 h 1112025"/>
                  <a:gd name="T17" fmla="*/ 5433500 w 5433500"/>
                  <a:gd name="T18" fmla="*/ 1112025 h 111202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433500" h="1112025">
                    <a:moveTo>
                      <a:pt x="5433500" y="0"/>
                    </a:moveTo>
                    <a:lnTo>
                      <a:pt x="5433500" y="358047"/>
                    </a:lnTo>
                    <a:lnTo>
                      <a:pt x="3143096" y="1112025"/>
                    </a:lnTo>
                    <a:lnTo>
                      <a:pt x="0" y="1112025"/>
                    </a:lnTo>
                    <a:lnTo>
                      <a:pt x="3378066" y="0"/>
                    </a:lnTo>
                    <a:lnTo>
                      <a:pt x="5433500" y="0"/>
                    </a:lnTo>
                    <a:close/>
                  </a:path>
                </a:pathLst>
              </a:custGeom>
              <a:solidFill>
                <a:srgbClr val="5D4E6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</p:grpSp>
        <p:grpSp>
          <p:nvGrpSpPr>
            <p:cNvPr id="28676" name="PA_组合 115">
              <a:extLst>
                <a:ext uri="{FF2B5EF4-FFF2-40B4-BE49-F238E27FC236}">
                  <a16:creationId xmlns:a16="http://schemas.microsoft.com/office/drawing/2014/main" id="{26E431FC-0EAB-41C5-9A2B-4C6F945A3E37}"/>
                </a:ext>
              </a:extLst>
            </p:cNvPr>
            <p:cNvGrpSpPr>
              <a:grpSpLocks/>
            </p:cNvGrpSpPr>
            <p:nvPr>
              <p:custDataLst>
                <p:tags r:id="rId10"/>
              </p:custDataLst>
            </p:nvPr>
          </p:nvGrpSpPr>
          <p:grpSpPr bwMode="auto">
            <a:xfrm>
              <a:off x="2450311" y="3419782"/>
              <a:ext cx="5005230" cy="1120775"/>
              <a:chOff x="0" y="0"/>
              <a:chExt cx="5770322" cy="1121542"/>
            </a:xfrm>
          </p:grpSpPr>
          <p:sp>
            <p:nvSpPr>
              <p:cNvPr id="28699" name="任意多边形 116">
                <a:extLst>
                  <a:ext uri="{FF2B5EF4-FFF2-40B4-BE49-F238E27FC236}">
                    <a16:creationId xmlns:a16="http://schemas.microsoft.com/office/drawing/2014/main" id="{86B9425C-9EAA-416B-9E61-3977D6D3320B}"/>
                  </a:ext>
                </a:extLst>
              </p:cNvPr>
              <p:cNvSpPr>
                <a:spLocks/>
              </p:cNvSpPr>
              <p:nvPr/>
            </p:nvSpPr>
            <p:spPr bwMode="auto">
              <a:xfrm rot="-180000">
                <a:off x="0" y="9517"/>
                <a:ext cx="5434943" cy="1112025"/>
              </a:xfrm>
              <a:custGeom>
                <a:avLst/>
                <a:gdLst>
                  <a:gd name="T0" fmla="*/ 5434943 w 5434943"/>
                  <a:gd name="T1" fmla="*/ 0 h 1112025"/>
                  <a:gd name="T2" fmla="*/ 2056877 w 5434943"/>
                  <a:gd name="T3" fmla="*/ 1112025 h 1112025"/>
                  <a:gd name="T4" fmla="*/ 0 w 5434943"/>
                  <a:gd name="T5" fmla="*/ 1112025 h 1112025"/>
                  <a:gd name="T6" fmla="*/ 0 w 5434943"/>
                  <a:gd name="T7" fmla="*/ 754453 h 1112025"/>
                  <a:gd name="T8" fmla="*/ 2291847 w 5434943"/>
                  <a:gd name="T9" fmla="*/ 0 h 111202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434943"/>
                  <a:gd name="T16" fmla="*/ 0 h 1112025"/>
                  <a:gd name="T17" fmla="*/ 5434943 w 5434943"/>
                  <a:gd name="T18" fmla="*/ 1112025 h 111202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434943" h="1112025">
                    <a:moveTo>
                      <a:pt x="5434943" y="0"/>
                    </a:moveTo>
                    <a:lnTo>
                      <a:pt x="2056877" y="1112025"/>
                    </a:lnTo>
                    <a:lnTo>
                      <a:pt x="0" y="1112025"/>
                    </a:lnTo>
                    <a:lnTo>
                      <a:pt x="0" y="754453"/>
                    </a:lnTo>
                    <a:lnTo>
                      <a:pt x="2291847" y="0"/>
                    </a:lnTo>
                    <a:lnTo>
                      <a:pt x="5434943" y="0"/>
                    </a:lnTo>
                    <a:close/>
                  </a:path>
                </a:pathLst>
              </a:custGeom>
              <a:solidFill>
                <a:srgbClr val="B858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28700" name="任意多边形 117">
                <a:extLst>
                  <a:ext uri="{FF2B5EF4-FFF2-40B4-BE49-F238E27FC236}">
                    <a16:creationId xmlns:a16="http://schemas.microsoft.com/office/drawing/2014/main" id="{899717ED-12C3-4910-B48B-B7E925DC2E2B}"/>
                  </a:ext>
                </a:extLst>
              </p:cNvPr>
              <p:cNvSpPr>
                <a:spLocks/>
              </p:cNvSpPr>
              <p:nvPr/>
            </p:nvSpPr>
            <p:spPr bwMode="auto">
              <a:xfrm rot="-180000">
                <a:off x="336822" y="0"/>
                <a:ext cx="5433500" cy="1112025"/>
              </a:xfrm>
              <a:custGeom>
                <a:avLst/>
                <a:gdLst>
                  <a:gd name="T0" fmla="*/ 5433500 w 5433500"/>
                  <a:gd name="T1" fmla="*/ 0 h 1112025"/>
                  <a:gd name="T2" fmla="*/ 5433500 w 5433500"/>
                  <a:gd name="T3" fmla="*/ 358047 h 1112025"/>
                  <a:gd name="T4" fmla="*/ 3143096 w 5433500"/>
                  <a:gd name="T5" fmla="*/ 1112025 h 1112025"/>
                  <a:gd name="T6" fmla="*/ 0 w 5433500"/>
                  <a:gd name="T7" fmla="*/ 1112025 h 1112025"/>
                  <a:gd name="T8" fmla="*/ 3378066 w 5433500"/>
                  <a:gd name="T9" fmla="*/ 0 h 111202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433500"/>
                  <a:gd name="T16" fmla="*/ 0 h 1112025"/>
                  <a:gd name="T17" fmla="*/ 5433500 w 5433500"/>
                  <a:gd name="T18" fmla="*/ 1112025 h 111202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433500" h="1112025">
                    <a:moveTo>
                      <a:pt x="5433500" y="0"/>
                    </a:moveTo>
                    <a:lnTo>
                      <a:pt x="5433500" y="358047"/>
                    </a:lnTo>
                    <a:lnTo>
                      <a:pt x="3143096" y="1112025"/>
                    </a:lnTo>
                    <a:lnTo>
                      <a:pt x="0" y="1112025"/>
                    </a:lnTo>
                    <a:lnTo>
                      <a:pt x="3378066" y="0"/>
                    </a:lnTo>
                    <a:lnTo>
                      <a:pt x="5433500" y="0"/>
                    </a:lnTo>
                    <a:close/>
                  </a:path>
                </a:pathLst>
              </a:custGeom>
              <a:solidFill>
                <a:srgbClr val="B858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</p:grpSp>
        <p:grpSp>
          <p:nvGrpSpPr>
            <p:cNvPr id="28677" name="PA_组合 118">
              <a:extLst>
                <a:ext uri="{FF2B5EF4-FFF2-40B4-BE49-F238E27FC236}">
                  <a16:creationId xmlns:a16="http://schemas.microsoft.com/office/drawing/2014/main" id="{4A8E973C-097D-4DE6-B720-774B35855B05}"/>
                </a:ext>
              </a:extLst>
            </p:cNvPr>
            <p:cNvGrpSpPr>
              <a:grpSpLocks/>
            </p:cNvGrpSpPr>
            <p:nvPr>
              <p:custDataLst>
                <p:tags r:id="rId11"/>
              </p:custDataLst>
            </p:nvPr>
          </p:nvGrpSpPr>
          <p:grpSpPr bwMode="auto">
            <a:xfrm>
              <a:off x="2479682" y="4480232"/>
              <a:ext cx="5006786" cy="1136650"/>
              <a:chOff x="0" y="0"/>
              <a:chExt cx="5770322" cy="1136374"/>
            </a:xfrm>
          </p:grpSpPr>
          <p:sp>
            <p:nvSpPr>
              <p:cNvPr id="28697" name="任意多边形 119">
                <a:extLst>
                  <a:ext uri="{FF2B5EF4-FFF2-40B4-BE49-F238E27FC236}">
                    <a16:creationId xmlns:a16="http://schemas.microsoft.com/office/drawing/2014/main" id="{2A39B3E9-6D49-42C6-A438-D437A2724ED5}"/>
                  </a:ext>
                </a:extLst>
              </p:cNvPr>
              <p:cNvSpPr>
                <a:spLocks/>
              </p:cNvSpPr>
              <p:nvPr/>
            </p:nvSpPr>
            <p:spPr bwMode="auto">
              <a:xfrm rot="-180000">
                <a:off x="0" y="0"/>
                <a:ext cx="5434943" cy="1112025"/>
              </a:xfrm>
              <a:custGeom>
                <a:avLst/>
                <a:gdLst>
                  <a:gd name="T0" fmla="*/ 5434943 w 5434943"/>
                  <a:gd name="T1" fmla="*/ 0 h 1112025"/>
                  <a:gd name="T2" fmla="*/ 2056877 w 5434943"/>
                  <a:gd name="T3" fmla="*/ 1112025 h 1112025"/>
                  <a:gd name="T4" fmla="*/ 0 w 5434943"/>
                  <a:gd name="T5" fmla="*/ 1112025 h 1112025"/>
                  <a:gd name="T6" fmla="*/ 0 w 5434943"/>
                  <a:gd name="T7" fmla="*/ 754453 h 1112025"/>
                  <a:gd name="T8" fmla="*/ 2291847 w 5434943"/>
                  <a:gd name="T9" fmla="*/ 0 h 111202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434943"/>
                  <a:gd name="T16" fmla="*/ 0 h 1112025"/>
                  <a:gd name="T17" fmla="*/ 5434943 w 5434943"/>
                  <a:gd name="T18" fmla="*/ 1112025 h 111202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434943" h="1112025">
                    <a:moveTo>
                      <a:pt x="5434943" y="0"/>
                    </a:moveTo>
                    <a:lnTo>
                      <a:pt x="2056877" y="1112025"/>
                    </a:lnTo>
                    <a:lnTo>
                      <a:pt x="0" y="1112025"/>
                    </a:lnTo>
                    <a:lnTo>
                      <a:pt x="0" y="754453"/>
                    </a:lnTo>
                    <a:lnTo>
                      <a:pt x="2291847" y="0"/>
                    </a:lnTo>
                    <a:lnTo>
                      <a:pt x="5434943" y="0"/>
                    </a:lnTo>
                    <a:close/>
                  </a:path>
                </a:pathLst>
              </a:custGeom>
              <a:solidFill>
                <a:srgbClr val="F456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28698" name="任意多边形 120">
                <a:extLst>
                  <a:ext uri="{FF2B5EF4-FFF2-40B4-BE49-F238E27FC236}">
                    <a16:creationId xmlns:a16="http://schemas.microsoft.com/office/drawing/2014/main" id="{3DDA641E-2D44-48D3-9034-80E289C77843}"/>
                  </a:ext>
                </a:extLst>
              </p:cNvPr>
              <p:cNvSpPr>
                <a:spLocks/>
              </p:cNvSpPr>
              <p:nvPr/>
            </p:nvSpPr>
            <p:spPr bwMode="auto">
              <a:xfrm rot="-180000">
                <a:off x="336822" y="24349"/>
                <a:ext cx="5433500" cy="1112025"/>
              </a:xfrm>
              <a:custGeom>
                <a:avLst/>
                <a:gdLst>
                  <a:gd name="T0" fmla="*/ 5433500 w 5433500"/>
                  <a:gd name="T1" fmla="*/ 0 h 1112025"/>
                  <a:gd name="T2" fmla="*/ 5433500 w 5433500"/>
                  <a:gd name="T3" fmla="*/ 358047 h 1112025"/>
                  <a:gd name="T4" fmla="*/ 3143096 w 5433500"/>
                  <a:gd name="T5" fmla="*/ 1112025 h 1112025"/>
                  <a:gd name="T6" fmla="*/ 0 w 5433500"/>
                  <a:gd name="T7" fmla="*/ 1112025 h 1112025"/>
                  <a:gd name="T8" fmla="*/ 3378066 w 5433500"/>
                  <a:gd name="T9" fmla="*/ 0 h 111202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433500"/>
                  <a:gd name="T16" fmla="*/ 0 h 1112025"/>
                  <a:gd name="T17" fmla="*/ 5433500 w 5433500"/>
                  <a:gd name="T18" fmla="*/ 1112025 h 111202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433500" h="1112025">
                    <a:moveTo>
                      <a:pt x="5433500" y="0"/>
                    </a:moveTo>
                    <a:lnTo>
                      <a:pt x="5433500" y="358047"/>
                    </a:lnTo>
                    <a:lnTo>
                      <a:pt x="3143096" y="1112025"/>
                    </a:lnTo>
                    <a:lnTo>
                      <a:pt x="0" y="1112025"/>
                    </a:lnTo>
                    <a:lnTo>
                      <a:pt x="3378066" y="0"/>
                    </a:lnTo>
                    <a:lnTo>
                      <a:pt x="5433500" y="0"/>
                    </a:lnTo>
                    <a:close/>
                  </a:path>
                </a:pathLst>
              </a:custGeom>
              <a:solidFill>
                <a:srgbClr val="F456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28681" name="PA_矩形 132">
              <a:extLst>
                <a:ext uri="{FF2B5EF4-FFF2-40B4-BE49-F238E27FC236}">
                  <a16:creationId xmlns:a16="http://schemas.microsoft.com/office/drawing/2014/main" id="{C5D0226F-840E-4F16-836E-F11A8FE4E82A}"/>
                </a:ext>
              </a:extLst>
            </p:cNvPr>
            <p:cNvSpPr>
              <a:spLocks noChangeArrowheads="1"/>
            </p:cNvSpPr>
            <p:nvPr>
              <p:custDataLst>
                <p:tags r:id="rId12"/>
              </p:custDataLst>
            </p:nvPr>
          </p:nvSpPr>
          <p:spPr bwMode="auto">
            <a:xfrm rot="21420000">
              <a:off x="2388212" y="2027150"/>
              <a:ext cx="5052553" cy="696912"/>
            </a:xfrm>
            <a:prstGeom prst="rect">
              <a:avLst/>
            </a:prstGeom>
            <a:solidFill>
              <a:srgbClr val="6C5B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8682" name="PA_矩形 133">
              <a:extLst>
                <a:ext uri="{FF2B5EF4-FFF2-40B4-BE49-F238E27FC236}">
                  <a16:creationId xmlns:a16="http://schemas.microsoft.com/office/drawing/2014/main" id="{AB3485AE-13D8-490B-9665-E4AA6C7668FA}"/>
                </a:ext>
              </a:extLst>
            </p:cNvPr>
            <p:cNvSpPr>
              <a:spLocks noChangeArrowheads="1"/>
            </p:cNvSpPr>
            <p:nvPr>
              <p:custDataLst>
                <p:tags r:id="rId13"/>
              </p:custDataLst>
            </p:nvPr>
          </p:nvSpPr>
          <p:spPr bwMode="auto">
            <a:xfrm rot="-180000">
              <a:off x="2383122" y="3097772"/>
              <a:ext cx="5088596" cy="696913"/>
            </a:xfrm>
            <a:prstGeom prst="rect">
              <a:avLst/>
            </a:prstGeom>
            <a:solidFill>
              <a:srgbClr val="C06C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8683" name="PA_矩形 134">
              <a:extLst>
                <a:ext uri="{FF2B5EF4-FFF2-40B4-BE49-F238E27FC236}">
                  <a16:creationId xmlns:a16="http://schemas.microsoft.com/office/drawing/2014/main" id="{2E4C91E4-0258-41E4-BE45-F4F6453B9302}"/>
                </a:ext>
              </a:extLst>
            </p:cNvPr>
            <p:cNvSpPr>
              <a:spLocks noChangeArrowheads="1"/>
            </p:cNvSpPr>
            <p:nvPr>
              <p:custDataLst>
                <p:tags r:id="rId14"/>
              </p:custDataLst>
            </p:nvPr>
          </p:nvSpPr>
          <p:spPr bwMode="auto">
            <a:xfrm rot="-180000">
              <a:off x="2495261" y="4180589"/>
              <a:ext cx="4970016" cy="695325"/>
            </a:xfrm>
            <a:prstGeom prst="rect">
              <a:avLst/>
            </a:prstGeom>
            <a:solidFill>
              <a:srgbClr val="F672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8684" name="PA_矩形 135">
              <a:extLst>
                <a:ext uri="{FF2B5EF4-FFF2-40B4-BE49-F238E27FC236}">
                  <a16:creationId xmlns:a16="http://schemas.microsoft.com/office/drawing/2014/main" id="{1DEF6987-D40E-431B-A443-661E69CD20FD}"/>
                </a:ext>
              </a:extLst>
            </p:cNvPr>
            <p:cNvSpPr>
              <a:spLocks noChangeArrowheads="1"/>
            </p:cNvSpPr>
            <p:nvPr>
              <p:custDataLst>
                <p:tags r:id="rId15"/>
              </p:custDataLst>
            </p:nvPr>
          </p:nvSpPr>
          <p:spPr bwMode="auto">
            <a:xfrm rot="-180000">
              <a:off x="2494476" y="5229849"/>
              <a:ext cx="5025094" cy="696913"/>
            </a:xfrm>
            <a:prstGeom prst="rect">
              <a:avLst/>
            </a:prstGeom>
            <a:solidFill>
              <a:srgbClr val="F8B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8685" name="PA_矩形 136">
              <a:extLst>
                <a:ext uri="{FF2B5EF4-FFF2-40B4-BE49-F238E27FC236}">
                  <a16:creationId xmlns:a16="http://schemas.microsoft.com/office/drawing/2014/main" id="{740D565C-C5B1-4A5C-B12C-89584CD1E53E}"/>
                </a:ext>
              </a:extLst>
            </p:cNvPr>
            <p:cNvSpPr>
              <a:spLocks noChangeArrowheads="1"/>
            </p:cNvSpPr>
            <p:nvPr>
              <p:custDataLst>
                <p:tags r:id="rId16"/>
              </p:custDataLst>
            </p:nvPr>
          </p:nvSpPr>
          <p:spPr bwMode="auto">
            <a:xfrm rot="21360000">
              <a:off x="3603660" y="2303919"/>
              <a:ext cx="2664278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zh-CN" altLang="en-US" sz="2400" dirty="0">
                  <a:solidFill>
                    <a:srgbClr val="FFFFFF"/>
                  </a:solidFill>
                  <a:latin typeface="微软雅黑" panose="020B0503020204020204" pitchFamily="34" charset="-122"/>
                  <a:sym typeface="微软雅黑" panose="020B0503020204020204" pitchFamily="34" charset="-122"/>
                </a:rPr>
                <a:t>一、变更获取</a:t>
              </a: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8686" name="PA_矩形 137">
              <a:extLst>
                <a:ext uri="{FF2B5EF4-FFF2-40B4-BE49-F238E27FC236}">
                  <a16:creationId xmlns:a16="http://schemas.microsoft.com/office/drawing/2014/main" id="{8EDD3FCD-F663-4B6B-B4E6-027641F91F90}"/>
                </a:ext>
              </a:extLst>
            </p:cNvPr>
            <p:cNvSpPr>
              <a:spLocks noChangeArrowheads="1"/>
            </p:cNvSpPr>
            <p:nvPr>
              <p:custDataLst>
                <p:tags r:id="rId17"/>
              </p:custDataLst>
            </p:nvPr>
          </p:nvSpPr>
          <p:spPr bwMode="auto">
            <a:xfrm rot="21360000">
              <a:off x="3048404" y="3233223"/>
              <a:ext cx="3846888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宋体" panose="02010600030101010101" pitchFamily="2" charset="-122"/>
                  <a:cs typeface="+mn-cs"/>
                  <a:sym typeface="微软雅黑" panose="020B0503020204020204" pitchFamily="34" charset="-122"/>
                </a:rPr>
                <a:t>二、</a:t>
              </a: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宋体" panose="02010600030101010101" pitchFamily="2" charset="-122"/>
                  <a:cs typeface="+mn-cs"/>
                  <a:sym typeface="微软雅黑" panose="020B0503020204020204" pitchFamily="34" charset="-122"/>
                </a:rPr>
                <a:t>CCB</a:t>
              </a: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宋体" panose="02010600030101010101" pitchFamily="2" charset="-122"/>
                  <a:cs typeface="+mn-cs"/>
                  <a:sym typeface="微软雅黑" panose="020B0503020204020204" pitchFamily="34" charset="-122"/>
                </a:rPr>
                <a:t>委员会确立</a:t>
              </a: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8687" name="PA_矩形 138">
              <a:extLst>
                <a:ext uri="{FF2B5EF4-FFF2-40B4-BE49-F238E27FC236}">
                  <a16:creationId xmlns:a16="http://schemas.microsoft.com/office/drawing/2014/main" id="{B676C328-AD13-47AC-A29A-E93D37CC5A2B}"/>
                </a:ext>
              </a:extLst>
            </p:cNvPr>
            <p:cNvSpPr>
              <a:spLocks noChangeArrowheads="1"/>
            </p:cNvSpPr>
            <p:nvPr>
              <p:custDataLst>
                <p:tags r:id="rId18"/>
              </p:custDataLst>
            </p:nvPr>
          </p:nvSpPr>
          <p:spPr bwMode="auto">
            <a:xfrm rot="21360000">
              <a:off x="3273470" y="4336952"/>
              <a:ext cx="3471635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宋体" panose="02010600030101010101" pitchFamily="2" charset="-122"/>
                  <a:cs typeface="+mn-cs"/>
                  <a:sym typeface="微软雅黑" panose="020B0503020204020204" pitchFamily="34" charset="-122"/>
                </a:rPr>
                <a:t>三、变更影响分析</a:t>
              </a: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8688" name="PA_矩形 139">
              <a:extLst>
                <a:ext uri="{FF2B5EF4-FFF2-40B4-BE49-F238E27FC236}">
                  <a16:creationId xmlns:a16="http://schemas.microsoft.com/office/drawing/2014/main" id="{274C0FEE-3681-4542-8059-E6A173035559}"/>
                </a:ext>
              </a:extLst>
            </p:cNvPr>
            <p:cNvSpPr>
              <a:spLocks noChangeArrowheads="1"/>
            </p:cNvSpPr>
            <p:nvPr>
              <p:custDataLst>
                <p:tags r:id="rId19"/>
              </p:custDataLst>
            </p:nvPr>
          </p:nvSpPr>
          <p:spPr bwMode="auto">
            <a:xfrm rot="21360000">
              <a:off x="2994754" y="5324465"/>
              <a:ext cx="4278994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宋体" panose="02010600030101010101" pitchFamily="2" charset="-122"/>
                  <a:cs typeface="+mn-cs"/>
                  <a:sym typeface="微软雅黑" panose="020B0503020204020204" pitchFamily="34" charset="-122"/>
                </a:rPr>
                <a:t>四、需求变更申请报告</a:t>
              </a: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+mn-cs"/>
                <a:sym typeface="微软雅黑" panose="020B0503020204020204" pitchFamily="34" charset="-122"/>
              </a:endParaRPr>
            </a:p>
          </p:txBody>
        </p:sp>
      </p:grpSp>
      <p:sp>
        <p:nvSpPr>
          <p:cNvPr id="54" name="任意多边形 113">
            <a:extLst>
              <a:ext uri="{FF2B5EF4-FFF2-40B4-BE49-F238E27FC236}">
                <a16:creationId xmlns:a16="http://schemas.microsoft.com/office/drawing/2014/main" id="{8407F7FB-D26A-4E09-A9AB-6CB23E952631}"/>
              </a:ext>
            </a:extLst>
          </p:cNvPr>
          <p:cNvSpPr>
            <a:spLocks/>
          </p:cNvSpPr>
          <p:nvPr/>
        </p:nvSpPr>
        <p:spPr bwMode="auto">
          <a:xfrm rot="21420000">
            <a:off x="1437022" y="6207200"/>
            <a:ext cx="3638886" cy="1112839"/>
          </a:xfrm>
          <a:custGeom>
            <a:avLst/>
            <a:gdLst>
              <a:gd name="T0" fmla="*/ 5434943 w 5434943"/>
              <a:gd name="T1" fmla="*/ 0 h 1112025"/>
              <a:gd name="T2" fmla="*/ 2056877 w 5434943"/>
              <a:gd name="T3" fmla="*/ 1112025 h 1112025"/>
              <a:gd name="T4" fmla="*/ 0 w 5434943"/>
              <a:gd name="T5" fmla="*/ 1112025 h 1112025"/>
              <a:gd name="T6" fmla="*/ 0 w 5434943"/>
              <a:gd name="T7" fmla="*/ 754453 h 1112025"/>
              <a:gd name="T8" fmla="*/ 2291847 w 5434943"/>
              <a:gd name="T9" fmla="*/ 0 h 111202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5434943"/>
              <a:gd name="T16" fmla="*/ 0 h 1112025"/>
              <a:gd name="T17" fmla="*/ 5434943 w 5434943"/>
              <a:gd name="T18" fmla="*/ 1112025 h 111202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5434943" h="1112025">
                <a:moveTo>
                  <a:pt x="5434943" y="0"/>
                </a:moveTo>
                <a:lnTo>
                  <a:pt x="2056877" y="1112025"/>
                </a:lnTo>
                <a:lnTo>
                  <a:pt x="0" y="1112025"/>
                </a:lnTo>
                <a:lnTo>
                  <a:pt x="0" y="754453"/>
                </a:lnTo>
                <a:lnTo>
                  <a:pt x="2291847" y="0"/>
                </a:lnTo>
                <a:lnTo>
                  <a:pt x="5434943" y="0"/>
                </a:lnTo>
                <a:close/>
              </a:path>
            </a:pathLst>
          </a:custGeom>
          <a:solidFill>
            <a:srgbClr val="5D4E6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5" name="PA_矩形 132">
            <a:extLst>
              <a:ext uri="{FF2B5EF4-FFF2-40B4-BE49-F238E27FC236}">
                <a16:creationId xmlns:a16="http://schemas.microsoft.com/office/drawing/2014/main" id="{5689819E-A3BE-4FE2-B356-575EFA3F3C14}"/>
              </a:ext>
            </a:extLst>
          </p:cNvPr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 rot="21420000">
            <a:off x="1452150" y="5881369"/>
            <a:ext cx="3852216" cy="696912"/>
          </a:xfrm>
          <a:prstGeom prst="rect">
            <a:avLst/>
          </a:prstGeom>
          <a:solidFill>
            <a:srgbClr val="6C5B7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59" name="PA_矩形 136">
            <a:extLst>
              <a:ext uri="{FF2B5EF4-FFF2-40B4-BE49-F238E27FC236}">
                <a16:creationId xmlns:a16="http://schemas.microsoft.com/office/drawing/2014/main" id="{39607F43-AA9A-4892-81A9-11DFABF201CA}"/>
              </a:ext>
            </a:extLst>
          </p:cNvPr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 rot="21360000">
            <a:off x="2014251" y="6021256"/>
            <a:ext cx="262520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2400" dirty="0">
                <a:solidFill>
                  <a:srgbClr val="FFFFFF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五、</a:t>
            </a:r>
            <a:r>
              <a:rPr lang="en-US" altLang="zh-CN" sz="2400" dirty="0">
                <a:solidFill>
                  <a:srgbClr val="FFFFFF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CCB</a:t>
            </a:r>
            <a:r>
              <a:rPr lang="zh-CN" altLang="en-US" sz="2400" dirty="0">
                <a:solidFill>
                  <a:srgbClr val="FFFFFF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会议召开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宋体" panose="02010600030101010101" pitchFamily="2" charset="-122"/>
              <a:cs typeface="+mn-cs"/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38907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7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PA_矩形 1">
            <a:extLst>
              <a:ext uri="{FF2B5EF4-FFF2-40B4-BE49-F238E27FC236}">
                <a16:creationId xmlns:a16="http://schemas.microsoft.com/office/drawing/2014/main" id="{E2F084F5-1A88-452F-B3F4-D19634E672B8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621463" y="0"/>
            <a:ext cx="5570537" cy="584200"/>
          </a:xfrm>
          <a:prstGeom prst="rect">
            <a:avLst/>
          </a:prstGeom>
          <a:solidFill>
            <a:srgbClr val="F8B1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5843" name="PA_矩形 2">
            <a:extLst>
              <a:ext uri="{FF2B5EF4-FFF2-40B4-BE49-F238E27FC236}">
                <a16:creationId xmlns:a16="http://schemas.microsoft.com/office/drawing/2014/main" id="{C99A4E7E-AA3A-4245-907B-7F12A731C68B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0"/>
            <a:ext cx="914400" cy="584200"/>
          </a:xfrm>
          <a:prstGeom prst="rect">
            <a:avLst/>
          </a:prstGeom>
          <a:solidFill>
            <a:srgbClr val="6C5B7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5844" name="PA_矩形 3">
            <a:extLst>
              <a:ext uri="{FF2B5EF4-FFF2-40B4-BE49-F238E27FC236}">
                <a16:creationId xmlns:a16="http://schemas.microsoft.com/office/drawing/2014/main" id="{F6F63A0F-A323-43D5-AD48-04ABFB7112A9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962025" y="0"/>
            <a:ext cx="376238" cy="584200"/>
          </a:xfrm>
          <a:prstGeom prst="rect">
            <a:avLst/>
          </a:prstGeom>
          <a:solidFill>
            <a:srgbClr val="C06C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5845" name="PA_矩形 4">
            <a:extLst>
              <a:ext uri="{FF2B5EF4-FFF2-40B4-BE49-F238E27FC236}">
                <a16:creationId xmlns:a16="http://schemas.microsoft.com/office/drawing/2014/main" id="{4017E01F-B24C-4C9B-8593-9FC2C952679D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384300" y="0"/>
            <a:ext cx="146050" cy="584200"/>
          </a:xfrm>
          <a:prstGeom prst="rect">
            <a:avLst/>
          </a:prstGeom>
          <a:solidFill>
            <a:srgbClr val="F672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5846" name="PA_矩形 9">
            <a:extLst>
              <a:ext uri="{FF2B5EF4-FFF2-40B4-BE49-F238E27FC236}">
                <a16:creationId xmlns:a16="http://schemas.microsoft.com/office/drawing/2014/main" id="{99E0538A-624A-4D92-82DD-4761DEE48503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3073341" y="60980"/>
            <a:ext cx="162095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微软雅黑" panose="020B0503020204020204" pitchFamily="34" charset="-122"/>
              </a:rPr>
              <a:t>测试用例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  <a:sym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CA453EA-7DC9-426C-BDA4-031871C38C3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2918" y="775905"/>
            <a:ext cx="5306745" cy="602111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F25FDAA-CF96-4903-B3F5-311416326D9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74101" y="940037"/>
            <a:ext cx="5394981" cy="5357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016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7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PA_矩形 1">
            <a:extLst>
              <a:ext uri="{FF2B5EF4-FFF2-40B4-BE49-F238E27FC236}">
                <a16:creationId xmlns:a16="http://schemas.microsoft.com/office/drawing/2014/main" id="{E2F084F5-1A88-452F-B3F4-D19634E672B8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621463" y="0"/>
            <a:ext cx="5570537" cy="584200"/>
          </a:xfrm>
          <a:prstGeom prst="rect">
            <a:avLst/>
          </a:prstGeom>
          <a:solidFill>
            <a:srgbClr val="F8B1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5843" name="PA_矩形 2">
            <a:extLst>
              <a:ext uri="{FF2B5EF4-FFF2-40B4-BE49-F238E27FC236}">
                <a16:creationId xmlns:a16="http://schemas.microsoft.com/office/drawing/2014/main" id="{C99A4E7E-AA3A-4245-907B-7F12A731C68B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0"/>
            <a:ext cx="914400" cy="584200"/>
          </a:xfrm>
          <a:prstGeom prst="rect">
            <a:avLst/>
          </a:prstGeom>
          <a:solidFill>
            <a:srgbClr val="6C5B7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5844" name="PA_矩形 3">
            <a:extLst>
              <a:ext uri="{FF2B5EF4-FFF2-40B4-BE49-F238E27FC236}">
                <a16:creationId xmlns:a16="http://schemas.microsoft.com/office/drawing/2014/main" id="{F6F63A0F-A323-43D5-AD48-04ABFB7112A9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962025" y="0"/>
            <a:ext cx="376238" cy="584200"/>
          </a:xfrm>
          <a:prstGeom prst="rect">
            <a:avLst/>
          </a:prstGeom>
          <a:solidFill>
            <a:srgbClr val="C06C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5845" name="PA_矩形 4">
            <a:extLst>
              <a:ext uri="{FF2B5EF4-FFF2-40B4-BE49-F238E27FC236}">
                <a16:creationId xmlns:a16="http://schemas.microsoft.com/office/drawing/2014/main" id="{4017E01F-B24C-4C9B-8593-9FC2C952679D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384300" y="0"/>
            <a:ext cx="146050" cy="584200"/>
          </a:xfrm>
          <a:prstGeom prst="rect">
            <a:avLst/>
          </a:prstGeom>
          <a:solidFill>
            <a:srgbClr val="F672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5846" name="PA_矩形 9">
            <a:extLst>
              <a:ext uri="{FF2B5EF4-FFF2-40B4-BE49-F238E27FC236}">
                <a16:creationId xmlns:a16="http://schemas.microsoft.com/office/drawing/2014/main" id="{99E0538A-624A-4D92-82DD-4761DEE48503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3073341" y="60980"/>
            <a:ext cx="162095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微软雅黑" panose="020B0503020204020204" pitchFamily="34" charset="-122"/>
              </a:rPr>
              <a:t>用户手册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  <a:sym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10C3EC9-AD1E-4602-BADE-4E34EA4A137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33946" y="1811709"/>
            <a:ext cx="6435471" cy="408061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78A7556-05E8-48FC-9628-6EC9E26438F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57325" y="1583107"/>
            <a:ext cx="4076621" cy="4371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61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PA_椭圆 15">
            <a:extLst>
              <a:ext uri="{FF2B5EF4-FFF2-40B4-BE49-F238E27FC236}">
                <a16:creationId xmlns:a16="http://schemas.microsoft.com/office/drawing/2014/main" id="{259A74BE-9ABD-4B9F-B423-C9822C252CDE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695575" y="4662488"/>
            <a:ext cx="800100" cy="798512"/>
          </a:xfrm>
          <a:prstGeom prst="ellipse">
            <a:avLst/>
          </a:prstGeom>
          <a:solidFill>
            <a:srgbClr val="C06C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8915" name="PA_椭圆 7">
            <a:extLst>
              <a:ext uri="{FF2B5EF4-FFF2-40B4-BE49-F238E27FC236}">
                <a16:creationId xmlns:a16="http://schemas.microsoft.com/office/drawing/2014/main" id="{C52AA1C7-F8C5-419F-A658-EEDD269ECBC2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534150" y="3619500"/>
            <a:ext cx="1701800" cy="1701800"/>
          </a:xfrm>
          <a:prstGeom prst="ellipse">
            <a:avLst/>
          </a:prstGeom>
          <a:solidFill>
            <a:srgbClr val="F672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8916" name="PA_椭圆 8">
            <a:extLst>
              <a:ext uri="{FF2B5EF4-FFF2-40B4-BE49-F238E27FC236}">
                <a16:creationId xmlns:a16="http://schemas.microsoft.com/office/drawing/2014/main" id="{36F2E5C0-DFDF-4974-A05C-17F34A2C1AEF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3797300" y="1397000"/>
            <a:ext cx="3543300" cy="3543300"/>
          </a:xfrm>
          <a:prstGeom prst="ellipse">
            <a:avLst/>
          </a:prstGeom>
          <a:solidFill>
            <a:srgbClr val="6C5B7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8917" name="PA_椭圆 1">
            <a:extLst>
              <a:ext uri="{FF2B5EF4-FFF2-40B4-BE49-F238E27FC236}">
                <a16:creationId xmlns:a16="http://schemas.microsoft.com/office/drawing/2014/main" id="{7BFA50BA-B768-4C44-9D15-E54184A3416B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6534150" y="812800"/>
            <a:ext cx="2590800" cy="2590800"/>
          </a:xfrm>
          <a:prstGeom prst="ellipse">
            <a:avLst/>
          </a:prstGeom>
          <a:solidFill>
            <a:srgbClr val="C06C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8918" name="PA_椭圆 9">
            <a:extLst>
              <a:ext uri="{FF2B5EF4-FFF2-40B4-BE49-F238E27FC236}">
                <a16:creationId xmlns:a16="http://schemas.microsoft.com/office/drawing/2014/main" id="{197E79D9-C27A-48F3-8E0D-A98C3E940EA0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2954338" y="3390900"/>
            <a:ext cx="1930400" cy="1930400"/>
          </a:xfrm>
          <a:prstGeom prst="ellipse">
            <a:avLst/>
          </a:prstGeom>
          <a:solidFill>
            <a:srgbClr val="F8B1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8919" name="PA_椭圆 10">
            <a:extLst>
              <a:ext uri="{FF2B5EF4-FFF2-40B4-BE49-F238E27FC236}">
                <a16:creationId xmlns:a16="http://schemas.microsoft.com/office/drawing/2014/main" id="{11717B1E-B50C-401E-93E8-602303F54820}"/>
              </a:ext>
            </a:extLst>
          </p:cNvPr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914525" y="1397000"/>
            <a:ext cx="514350" cy="514350"/>
          </a:xfrm>
          <a:prstGeom prst="ellipse">
            <a:avLst/>
          </a:prstGeom>
          <a:solidFill>
            <a:srgbClr val="C06C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8920" name="PA_椭圆 11">
            <a:extLst>
              <a:ext uri="{FF2B5EF4-FFF2-40B4-BE49-F238E27FC236}">
                <a16:creationId xmlns:a16="http://schemas.microsoft.com/office/drawing/2014/main" id="{A8843845-DD4B-4F7A-8E84-92BF6B2FF993}"/>
              </a:ext>
            </a:extLst>
          </p:cNvPr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5280025" y="5842000"/>
            <a:ext cx="288925" cy="288925"/>
          </a:xfrm>
          <a:prstGeom prst="ellipse">
            <a:avLst/>
          </a:prstGeom>
          <a:solidFill>
            <a:srgbClr val="F672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8921" name="PA_椭圆 12">
            <a:extLst>
              <a:ext uri="{FF2B5EF4-FFF2-40B4-BE49-F238E27FC236}">
                <a16:creationId xmlns:a16="http://schemas.microsoft.com/office/drawing/2014/main" id="{C8F5FBE8-7D02-4839-90B3-ABA07B29C3AF}"/>
              </a:ext>
            </a:extLst>
          </p:cNvPr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9815513" y="2139950"/>
            <a:ext cx="523875" cy="523875"/>
          </a:xfrm>
          <a:prstGeom prst="ellipse">
            <a:avLst/>
          </a:prstGeom>
          <a:solidFill>
            <a:srgbClr val="F8B1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8922" name="PA_椭圆 13">
            <a:extLst>
              <a:ext uri="{FF2B5EF4-FFF2-40B4-BE49-F238E27FC236}">
                <a16:creationId xmlns:a16="http://schemas.microsoft.com/office/drawing/2014/main" id="{99263421-9D6D-48FF-A197-348C8A26CFF1}"/>
              </a:ext>
            </a:extLst>
          </p:cNvPr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5045075" y="412750"/>
            <a:ext cx="798513" cy="800100"/>
          </a:xfrm>
          <a:prstGeom prst="ellipse">
            <a:avLst/>
          </a:prstGeom>
          <a:solidFill>
            <a:srgbClr val="F8B1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8923" name="PA_椭圆 14">
            <a:extLst>
              <a:ext uri="{FF2B5EF4-FFF2-40B4-BE49-F238E27FC236}">
                <a16:creationId xmlns:a16="http://schemas.microsoft.com/office/drawing/2014/main" id="{BC641B5B-BE29-4E4A-9658-EFBCE0E6E94B}"/>
              </a:ext>
            </a:extLst>
          </p:cNvPr>
          <p:cNvSpPr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9763125" y="4819650"/>
            <a:ext cx="244475" cy="242888"/>
          </a:xfrm>
          <a:prstGeom prst="ellipse">
            <a:avLst/>
          </a:prstGeom>
          <a:solidFill>
            <a:srgbClr val="6C5B7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8924" name="PA_文本框 2">
            <a:extLst>
              <a:ext uri="{FF2B5EF4-FFF2-40B4-BE49-F238E27FC236}">
                <a16:creationId xmlns:a16="http://schemas.microsoft.com/office/drawing/2014/main" id="{7B7E8620-B387-4DCA-943F-37D21281B39C}"/>
              </a:ext>
            </a:extLst>
          </p:cNvPr>
          <p:cNvSpPr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4788500" y="1341198"/>
            <a:ext cx="1470274" cy="31547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19900" b="1" i="0" u="none" strike="noStrike" kern="120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方正姚体" panose="02010601030101010101" pitchFamily="2" charset="-122"/>
                <a:ea typeface="方正姚体" panose="02010601030101010101" pitchFamily="2" charset="-122"/>
                <a:cs typeface="+mn-cs"/>
                <a:sym typeface="方正姚体" panose="02010601030101010101" pitchFamily="2" charset="-122"/>
              </a:rPr>
              <a:t>8</a:t>
            </a:r>
            <a:endParaRPr kumimoji="0" lang="zh-CN" altLang="en-US" sz="199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方正姚体" panose="02010601030101010101" pitchFamily="2" charset="-122"/>
              <a:ea typeface="方正姚体" panose="02010601030101010101" pitchFamily="2" charset="-122"/>
              <a:cs typeface="+mn-cs"/>
              <a:sym typeface="方正姚体" panose="02010601030101010101" pitchFamily="2" charset="-122"/>
            </a:endParaRPr>
          </a:p>
        </p:txBody>
      </p:sp>
      <p:sp>
        <p:nvSpPr>
          <p:cNvPr id="14" name="PA_文本框 17">
            <a:extLst>
              <a:ext uri="{FF2B5EF4-FFF2-40B4-BE49-F238E27FC236}">
                <a16:creationId xmlns:a16="http://schemas.microsoft.com/office/drawing/2014/main" id="{04F6B121-8A78-4BE5-9BB7-72179755A7FF}"/>
              </a:ext>
            </a:extLst>
          </p:cNvPr>
          <p:cNvSpPr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6897802" y="1755556"/>
            <a:ext cx="2037737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  <a:sym typeface="Calibri" panose="020F0502020204030204" pitchFamily="34" charset="0"/>
              </a:rPr>
              <a:t>用户代表</a:t>
            </a:r>
            <a:endParaRPr kumimoji="0" lang="en-US" altLang="zh-CN" sz="3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  <a:sym typeface="Calibri" panose="020F050202020403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sz="3600" b="1" dirty="0">
                <a:solidFill>
                  <a:srgbClr val="FFFFFF"/>
                </a:solidFill>
              </a:rPr>
              <a:t>     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  <a:sym typeface="Calibri" panose="020F0502020204030204" pitchFamily="34" charset="0"/>
              </a:rPr>
              <a:t>确认</a:t>
            </a:r>
            <a:endParaRPr kumimoji="0" lang="en-US" altLang="zh-CN" sz="3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8531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7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PA_矩形 1">
            <a:extLst>
              <a:ext uri="{FF2B5EF4-FFF2-40B4-BE49-F238E27FC236}">
                <a16:creationId xmlns:a16="http://schemas.microsoft.com/office/drawing/2014/main" id="{E2F084F5-1A88-452F-B3F4-D19634E672B8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621463" y="0"/>
            <a:ext cx="5570537" cy="584200"/>
          </a:xfrm>
          <a:prstGeom prst="rect">
            <a:avLst/>
          </a:prstGeom>
          <a:solidFill>
            <a:srgbClr val="F8B1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5843" name="PA_矩形 2">
            <a:extLst>
              <a:ext uri="{FF2B5EF4-FFF2-40B4-BE49-F238E27FC236}">
                <a16:creationId xmlns:a16="http://schemas.microsoft.com/office/drawing/2014/main" id="{C99A4E7E-AA3A-4245-907B-7F12A731C68B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0"/>
            <a:ext cx="914400" cy="584200"/>
          </a:xfrm>
          <a:prstGeom prst="rect">
            <a:avLst/>
          </a:prstGeom>
          <a:solidFill>
            <a:srgbClr val="6C5B7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5844" name="PA_矩形 3">
            <a:extLst>
              <a:ext uri="{FF2B5EF4-FFF2-40B4-BE49-F238E27FC236}">
                <a16:creationId xmlns:a16="http://schemas.microsoft.com/office/drawing/2014/main" id="{F6F63A0F-A323-43D5-AD48-04ABFB7112A9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962025" y="0"/>
            <a:ext cx="376238" cy="584200"/>
          </a:xfrm>
          <a:prstGeom prst="rect">
            <a:avLst/>
          </a:prstGeom>
          <a:solidFill>
            <a:srgbClr val="C06C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5845" name="PA_矩形 4">
            <a:extLst>
              <a:ext uri="{FF2B5EF4-FFF2-40B4-BE49-F238E27FC236}">
                <a16:creationId xmlns:a16="http://schemas.microsoft.com/office/drawing/2014/main" id="{4017E01F-B24C-4C9B-8593-9FC2C952679D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384300" y="0"/>
            <a:ext cx="146050" cy="584200"/>
          </a:xfrm>
          <a:prstGeom prst="rect">
            <a:avLst/>
          </a:prstGeom>
          <a:solidFill>
            <a:srgbClr val="F672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5846" name="PA_矩形 9">
            <a:extLst>
              <a:ext uri="{FF2B5EF4-FFF2-40B4-BE49-F238E27FC236}">
                <a16:creationId xmlns:a16="http://schemas.microsoft.com/office/drawing/2014/main" id="{99E0538A-624A-4D92-82DD-4761DEE48503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2492971" y="30490"/>
            <a:ext cx="305724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  <a:sym typeface="微软雅黑" panose="020B0503020204020204" pitchFamily="34" charset="-122"/>
              </a:rPr>
              <a:t>教师用户代表确认</a:t>
            </a:r>
          </a:p>
        </p:txBody>
      </p:sp>
    </p:spTree>
    <p:extLst>
      <p:ext uri="{BB962C8B-B14F-4D97-AF65-F5344CB8AC3E}">
        <p14:creationId xmlns:p14="http://schemas.microsoft.com/office/powerpoint/2010/main" val="3075255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7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PA_矩形 1">
            <a:extLst>
              <a:ext uri="{FF2B5EF4-FFF2-40B4-BE49-F238E27FC236}">
                <a16:creationId xmlns:a16="http://schemas.microsoft.com/office/drawing/2014/main" id="{E2F084F5-1A88-452F-B3F4-D19634E672B8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621463" y="0"/>
            <a:ext cx="5570537" cy="584200"/>
          </a:xfrm>
          <a:prstGeom prst="rect">
            <a:avLst/>
          </a:prstGeom>
          <a:solidFill>
            <a:srgbClr val="F8B1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5843" name="PA_矩形 2">
            <a:extLst>
              <a:ext uri="{FF2B5EF4-FFF2-40B4-BE49-F238E27FC236}">
                <a16:creationId xmlns:a16="http://schemas.microsoft.com/office/drawing/2014/main" id="{C99A4E7E-AA3A-4245-907B-7F12A731C68B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0"/>
            <a:ext cx="914400" cy="584200"/>
          </a:xfrm>
          <a:prstGeom prst="rect">
            <a:avLst/>
          </a:prstGeom>
          <a:solidFill>
            <a:srgbClr val="6C5B7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5844" name="PA_矩形 3">
            <a:extLst>
              <a:ext uri="{FF2B5EF4-FFF2-40B4-BE49-F238E27FC236}">
                <a16:creationId xmlns:a16="http://schemas.microsoft.com/office/drawing/2014/main" id="{F6F63A0F-A323-43D5-AD48-04ABFB7112A9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962025" y="0"/>
            <a:ext cx="376238" cy="584200"/>
          </a:xfrm>
          <a:prstGeom prst="rect">
            <a:avLst/>
          </a:prstGeom>
          <a:solidFill>
            <a:srgbClr val="C06C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5845" name="PA_矩形 4">
            <a:extLst>
              <a:ext uri="{FF2B5EF4-FFF2-40B4-BE49-F238E27FC236}">
                <a16:creationId xmlns:a16="http://schemas.microsoft.com/office/drawing/2014/main" id="{4017E01F-B24C-4C9B-8593-9FC2C952679D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384300" y="0"/>
            <a:ext cx="146050" cy="584200"/>
          </a:xfrm>
          <a:prstGeom prst="rect">
            <a:avLst/>
          </a:prstGeom>
          <a:solidFill>
            <a:srgbClr val="F672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5846" name="PA_矩形 9">
            <a:extLst>
              <a:ext uri="{FF2B5EF4-FFF2-40B4-BE49-F238E27FC236}">
                <a16:creationId xmlns:a16="http://schemas.microsoft.com/office/drawing/2014/main" id="{99E0538A-624A-4D92-82DD-4761DEE48503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2492971" y="30490"/>
            <a:ext cx="341632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  <a:sym typeface="微软雅黑" panose="020B0503020204020204" pitchFamily="34" charset="-122"/>
              </a:rPr>
              <a:t>管理员用户代表确认</a:t>
            </a:r>
          </a:p>
        </p:txBody>
      </p:sp>
    </p:spTree>
    <p:extLst>
      <p:ext uri="{BB962C8B-B14F-4D97-AF65-F5344CB8AC3E}">
        <p14:creationId xmlns:p14="http://schemas.microsoft.com/office/powerpoint/2010/main" val="763350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7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PA_矩形 1">
            <a:extLst>
              <a:ext uri="{FF2B5EF4-FFF2-40B4-BE49-F238E27FC236}">
                <a16:creationId xmlns:a16="http://schemas.microsoft.com/office/drawing/2014/main" id="{E2F084F5-1A88-452F-B3F4-D19634E672B8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621463" y="0"/>
            <a:ext cx="5570537" cy="584200"/>
          </a:xfrm>
          <a:prstGeom prst="rect">
            <a:avLst/>
          </a:prstGeom>
          <a:solidFill>
            <a:srgbClr val="F8B1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5843" name="PA_矩形 2">
            <a:extLst>
              <a:ext uri="{FF2B5EF4-FFF2-40B4-BE49-F238E27FC236}">
                <a16:creationId xmlns:a16="http://schemas.microsoft.com/office/drawing/2014/main" id="{C99A4E7E-AA3A-4245-907B-7F12A731C68B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0"/>
            <a:ext cx="914400" cy="584200"/>
          </a:xfrm>
          <a:prstGeom prst="rect">
            <a:avLst/>
          </a:prstGeom>
          <a:solidFill>
            <a:srgbClr val="6C5B7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5844" name="PA_矩形 3">
            <a:extLst>
              <a:ext uri="{FF2B5EF4-FFF2-40B4-BE49-F238E27FC236}">
                <a16:creationId xmlns:a16="http://schemas.microsoft.com/office/drawing/2014/main" id="{F6F63A0F-A323-43D5-AD48-04ABFB7112A9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962025" y="0"/>
            <a:ext cx="376238" cy="584200"/>
          </a:xfrm>
          <a:prstGeom prst="rect">
            <a:avLst/>
          </a:prstGeom>
          <a:solidFill>
            <a:srgbClr val="C06C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5845" name="PA_矩形 4">
            <a:extLst>
              <a:ext uri="{FF2B5EF4-FFF2-40B4-BE49-F238E27FC236}">
                <a16:creationId xmlns:a16="http://schemas.microsoft.com/office/drawing/2014/main" id="{4017E01F-B24C-4C9B-8593-9FC2C952679D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384300" y="0"/>
            <a:ext cx="146050" cy="584200"/>
          </a:xfrm>
          <a:prstGeom prst="rect">
            <a:avLst/>
          </a:prstGeom>
          <a:solidFill>
            <a:srgbClr val="F672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5846" name="PA_矩形 9">
            <a:extLst>
              <a:ext uri="{FF2B5EF4-FFF2-40B4-BE49-F238E27FC236}">
                <a16:creationId xmlns:a16="http://schemas.microsoft.com/office/drawing/2014/main" id="{99E0538A-624A-4D92-82DD-4761DEE48503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2893805" y="30490"/>
            <a:ext cx="198002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  <a:sym typeface="微软雅黑" panose="020B0503020204020204" pitchFamily="34" charset="-122"/>
              </a:rPr>
              <a:t>需求优先级</a:t>
            </a:r>
          </a:p>
        </p:txBody>
      </p:sp>
    </p:spTree>
    <p:extLst>
      <p:ext uri="{BB962C8B-B14F-4D97-AF65-F5344CB8AC3E}">
        <p14:creationId xmlns:p14="http://schemas.microsoft.com/office/powerpoint/2010/main" val="1097376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PA_椭圆 15">
            <a:extLst>
              <a:ext uri="{FF2B5EF4-FFF2-40B4-BE49-F238E27FC236}">
                <a16:creationId xmlns:a16="http://schemas.microsoft.com/office/drawing/2014/main" id="{259A74BE-9ABD-4B9F-B423-C9822C252CDE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695575" y="4662488"/>
            <a:ext cx="800100" cy="798512"/>
          </a:xfrm>
          <a:prstGeom prst="ellipse">
            <a:avLst/>
          </a:prstGeom>
          <a:solidFill>
            <a:srgbClr val="C06C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8915" name="PA_椭圆 7">
            <a:extLst>
              <a:ext uri="{FF2B5EF4-FFF2-40B4-BE49-F238E27FC236}">
                <a16:creationId xmlns:a16="http://schemas.microsoft.com/office/drawing/2014/main" id="{C52AA1C7-F8C5-419F-A658-EEDD269ECBC2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534150" y="3619500"/>
            <a:ext cx="1701800" cy="1701800"/>
          </a:xfrm>
          <a:prstGeom prst="ellipse">
            <a:avLst/>
          </a:prstGeom>
          <a:solidFill>
            <a:srgbClr val="F672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8916" name="PA_椭圆 8">
            <a:extLst>
              <a:ext uri="{FF2B5EF4-FFF2-40B4-BE49-F238E27FC236}">
                <a16:creationId xmlns:a16="http://schemas.microsoft.com/office/drawing/2014/main" id="{36F2E5C0-DFDF-4974-A05C-17F34A2C1AEF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3797300" y="1397000"/>
            <a:ext cx="3543300" cy="3543300"/>
          </a:xfrm>
          <a:prstGeom prst="ellipse">
            <a:avLst/>
          </a:prstGeom>
          <a:solidFill>
            <a:srgbClr val="6C5B7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8917" name="PA_椭圆 1">
            <a:extLst>
              <a:ext uri="{FF2B5EF4-FFF2-40B4-BE49-F238E27FC236}">
                <a16:creationId xmlns:a16="http://schemas.microsoft.com/office/drawing/2014/main" id="{7BFA50BA-B768-4C44-9D15-E54184A3416B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6534150" y="812800"/>
            <a:ext cx="2590800" cy="2590800"/>
          </a:xfrm>
          <a:prstGeom prst="ellipse">
            <a:avLst/>
          </a:prstGeom>
          <a:solidFill>
            <a:srgbClr val="C06C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8918" name="PA_椭圆 9">
            <a:extLst>
              <a:ext uri="{FF2B5EF4-FFF2-40B4-BE49-F238E27FC236}">
                <a16:creationId xmlns:a16="http://schemas.microsoft.com/office/drawing/2014/main" id="{197E79D9-C27A-48F3-8E0D-A98C3E940EA0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2954338" y="3390900"/>
            <a:ext cx="1930400" cy="1930400"/>
          </a:xfrm>
          <a:prstGeom prst="ellipse">
            <a:avLst/>
          </a:prstGeom>
          <a:solidFill>
            <a:srgbClr val="F8B1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8919" name="PA_椭圆 10">
            <a:extLst>
              <a:ext uri="{FF2B5EF4-FFF2-40B4-BE49-F238E27FC236}">
                <a16:creationId xmlns:a16="http://schemas.microsoft.com/office/drawing/2014/main" id="{11717B1E-B50C-401E-93E8-602303F54820}"/>
              </a:ext>
            </a:extLst>
          </p:cNvPr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914525" y="1397000"/>
            <a:ext cx="514350" cy="514350"/>
          </a:xfrm>
          <a:prstGeom prst="ellipse">
            <a:avLst/>
          </a:prstGeom>
          <a:solidFill>
            <a:srgbClr val="C06C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8920" name="PA_椭圆 11">
            <a:extLst>
              <a:ext uri="{FF2B5EF4-FFF2-40B4-BE49-F238E27FC236}">
                <a16:creationId xmlns:a16="http://schemas.microsoft.com/office/drawing/2014/main" id="{A8843845-DD4B-4F7A-8E84-92BF6B2FF993}"/>
              </a:ext>
            </a:extLst>
          </p:cNvPr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5280025" y="5842000"/>
            <a:ext cx="288925" cy="288925"/>
          </a:xfrm>
          <a:prstGeom prst="ellipse">
            <a:avLst/>
          </a:prstGeom>
          <a:solidFill>
            <a:srgbClr val="F672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8921" name="PA_椭圆 12">
            <a:extLst>
              <a:ext uri="{FF2B5EF4-FFF2-40B4-BE49-F238E27FC236}">
                <a16:creationId xmlns:a16="http://schemas.microsoft.com/office/drawing/2014/main" id="{C8F5FBE8-7D02-4839-90B3-ABA07B29C3AF}"/>
              </a:ext>
            </a:extLst>
          </p:cNvPr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9815513" y="2139950"/>
            <a:ext cx="523875" cy="523875"/>
          </a:xfrm>
          <a:prstGeom prst="ellipse">
            <a:avLst/>
          </a:prstGeom>
          <a:solidFill>
            <a:srgbClr val="F8B1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8922" name="PA_椭圆 13">
            <a:extLst>
              <a:ext uri="{FF2B5EF4-FFF2-40B4-BE49-F238E27FC236}">
                <a16:creationId xmlns:a16="http://schemas.microsoft.com/office/drawing/2014/main" id="{99263421-9D6D-48FF-A197-348C8A26CFF1}"/>
              </a:ext>
            </a:extLst>
          </p:cNvPr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5045075" y="412750"/>
            <a:ext cx="798513" cy="800100"/>
          </a:xfrm>
          <a:prstGeom prst="ellipse">
            <a:avLst/>
          </a:prstGeom>
          <a:solidFill>
            <a:srgbClr val="F8B1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8923" name="PA_椭圆 14">
            <a:extLst>
              <a:ext uri="{FF2B5EF4-FFF2-40B4-BE49-F238E27FC236}">
                <a16:creationId xmlns:a16="http://schemas.microsoft.com/office/drawing/2014/main" id="{BC641B5B-BE29-4E4A-9658-EFBCE0E6E94B}"/>
              </a:ext>
            </a:extLst>
          </p:cNvPr>
          <p:cNvSpPr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9763125" y="4819650"/>
            <a:ext cx="244475" cy="242888"/>
          </a:xfrm>
          <a:prstGeom prst="ellipse">
            <a:avLst/>
          </a:prstGeom>
          <a:solidFill>
            <a:srgbClr val="6C5B7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8924" name="PA_文本框 2">
            <a:extLst>
              <a:ext uri="{FF2B5EF4-FFF2-40B4-BE49-F238E27FC236}">
                <a16:creationId xmlns:a16="http://schemas.microsoft.com/office/drawing/2014/main" id="{7B7E8620-B387-4DCA-943F-37D21281B39C}"/>
              </a:ext>
            </a:extLst>
          </p:cNvPr>
          <p:cNvSpPr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4788500" y="1341198"/>
            <a:ext cx="1470274" cy="31547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sz="19900" b="1" noProof="0" dirty="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sym typeface="方正姚体" panose="02010601030101010101" pitchFamily="2" charset="-122"/>
              </a:rPr>
              <a:t>9</a:t>
            </a:r>
            <a:endParaRPr kumimoji="0" lang="zh-CN" altLang="en-US" sz="199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方正姚体" panose="02010601030101010101" pitchFamily="2" charset="-122"/>
              <a:ea typeface="方正姚体" panose="02010601030101010101" pitchFamily="2" charset="-122"/>
              <a:cs typeface="+mn-cs"/>
              <a:sym typeface="方正姚体" panose="02010601030101010101" pitchFamily="2" charset="-122"/>
            </a:endParaRPr>
          </a:p>
        </p:txBody>
      </p:sp>
      <p:sp>
        <p:nvSpPr>
          <p:cNvPr id="14" name="PA_文本框 17">
            <a:extLst>
              <a:ext uri="{FF2B5EF4-FFF2-40B4-BE49-F238E27FC236}">
                <a16:creationId xmlns:a16="http://schemas.microsoft.com/office/drawing/2014/main" id="{04F6B121-8A78-4BE5-9BB7-72179755A7FF}"/>
              </a:ext>
            </a:extLst>
          </p:cNvPr>
          <p:cNvSpPr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6816522" y="1679267"/>
            <a:ext cx="2510358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  <a:sym typeface="Calibri" panose="020F0502020204030204" pitchFamily="34" charset="0"/>
              </a:rPr>
              <a:t>需求管理</a:t>
            </a:r>
            <a:endParaRPr kumimoji="0" lang="en-US" altLang="zh-CN" sz="3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  <a:sym typeface="Calibri" panose="020F050202020403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sz="3600" b="1" dirty="0">
                <a:solidFill>
                  <a:srgbClr val="FFFFFF"/>
                </a:solidFill>
              </a:rPr>
              <a:t>      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  <a:sym typeface="Calibri" panose="020F0502020204030204" pitchFamily="34" charset="0"/>
              </a:rPr>
              <a:t>工具</a:t>
            </a:r>
            <a:endParaRPr kumimoji="0" lang="en-US" altLang="zh-CN" sz="3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71117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7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PA_矩形 1">
            <a:extLst>
              <a:ext uri="{FF2B5EF4-FFF2-40B4-BE49-F238E27FC236}">
                <a16:creationId xmlns:a16="http://schemas.microsoft.com/office/drawing/2014/main" id="{E2F084F5-1A88-452F-B3F4-D19634E672B8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621463" y="0"/>
            <a:ext cx="5570537" cy="584200"/>
          </a:xfrm>
          <a:prstGeom prst="rect">
            <a:avLst/>
          </a:prstGeom>
          <a:solidFill>
            <a:srgbClr val="F8B1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5843" name="PA_矩形 2">
            <a:extLst>
              <a:ext uri="{FF2B5EF4-FFF2-40B4-BE49-F238E27FC236}">
                <a16:creationId xmlns:a16="http://schemas.microsoft.com/office/drawing/2014/main" id="{C99A4E7E-AA3A-4245-907B-7F12A731C68B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0"/>
            <a:ext cx="914400" cy="584200"/>
          </a:xfrm>
          <a:prstGeom prst="rect">
            <a:avLst/>
          </a:prstGeom>
          <a:solidFill>
            <a:srgbClr val="6C5B7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5844" name="PA_矩形 3">
            <a:extLst>
              <a:ext uri="{FF2B5EF4-FFF2-40B4-BE49-F238E27FC236}">
                <a16:creationId xmlns:a16="http://schemas.microsoft.com/office/drawing/2014/main" id="{F6F63A0F-A323-43D5-AD48-04ABFB7112A9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962025" y="0"/>
            <a:ext cx="376238" cy="584200"/>
          </a:xfrm>
          <a:prstGeom prst="rect">
            <a:avLst/>
          </a:prstGeom>
          <a:solidFill>
            <a:srgbClr val="C06C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5845" name="PA_矩形 4">
            <a:extLst>
              <a:ext uri="{FF2B5EF4-FFF2-40B4-BE49-F238E27FC236}">
                <a16:creationId xmlns:a16="http://schemas.microsoft.com/office/drawing/2014/main" id="{4017E01F-B24C-4C9B-8593-9FC2C952679D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384300" y="0"/>
            <a:ext cx="146050" cy="584200"/>
          </a:xfrm>
          <a:prstGeom prst="rect">
            <a:avLst/>
          </a:prstGeom>
          <a:solidFill>
            <a:srgbClr val="F672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5846" name="PA_矩形 9">
            <a:extLst>
              <a:ext uri="{FF2B5EF4-FFF2-40B4-BE49-F238E27FC236}">
                <a16:creationId xmlns:a16="http://schemas.microsoft.com/office/drawing/2014/main" id="{99E0538A-624A-4D92-82DD-4761DEE48503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3369567" y="60980"/>
            <a:ext cx="233910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  <a:sym typeface="微软雅黑" panose="020B0503020204020204" pitchFamily="34" charset="-122"/>
              </a:rPr>
              <a:t>需求管理工具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4EE814B-2DC2-4933-A14F-429F25447D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5298" y="1022802"/>
            <a:ext cx="9672388" cy="5493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457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7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PA_矩形 1">
            <a:extLst>
              <a:ext uri="{FF2B5EF4-FFF2-40B4-BE49-F238E27FC236}">
                <a16:creationId xmlns:a16="http://schemas.microsoft.com/office/drawing/2014/main" id="{E2F084F5-1A88-452F-B3F4-D19634E672B8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621463" y="0"/>
            <a:ext cx="5570537" cy="584200"/>
          </a:xfrm>
          <a:prstGeom prst="rect">
            <a:avLst/>
          </a:prstGeom>
          <a:solidFill>
            <a:srgbClr val="F8B1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5843" name="PA_矩形 2">
            <a:extLst>
              <a:ext uri="{FF2B5EF4-FFF2-40B4-BE49-F238E27FC236}">
                <a16:creationId xmlns:a16="http://schemas.microsoft.com/office/drawing/2014/main" id="{C99A4E7E-AA3A-4245-907B-7F12A731C68B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0"/>
            <a:ext cx="914400" cy="584200"/>
          </a:xfrm>
          <a:prstGeom prst="rect">
            <a:avLst/>
          </a:prstGeom>
          <a:solidFill>
            <a:srgbClr val="6C5B7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5844" name="PA_矩形 3">
            <a:extLst>
              <a:ext uri="{FF2B5EF4-FFF2-40B4-BE49-F238E27FC236}">
                <a16:creationId xmlns:a16="http://schemas.microsoft.com/office/drawing/2014/main" id="{F6F63A0F-A323-43D5-AD48-04ABFB7112A9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962025" y="0"/>
            <a:ext cx="376238" cy="584200"/>
          </a:xfrm>
          <a:prstGeom prst="rect">
            <a:avLst/>
          </a:prstGeom>
          <a:solidFill>
            <a:srgbClr val="C06C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5845" name="PA_矩形 4">
            <a:extLst>
              <a:ext uri="{FF2B5EF4-FFF2-40B4-BE49-F238E27FC236}">
                <a16:creationId xmlns:a16="http://schemas.microsoft.com/office/drawing/2014/main" id="{4017E01F-B24C-4C9B-8593-9FC2C952679D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384300" y="0"/>
            <a:ext cx="146050" cy="584200"/>
          </a:xfrm>
          <a:prstGeom prst="rect">
            <a:avLst/>
          </a:prstGeom>
          <a:solidFill>
            <a:srgbClr val="F672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5846" name="PA_矩形 9">
            <a:extLst>
              <a:ext uri="{FF2B5EF4-FFF2-40B4-BE49-F238E27FC236}">
                <a16:creationId xmlns:a16="http://schemas.microsoft.com/office/drawing/2014/main" id="{99E0538A-624A-4D92-82DD-4761DEE48503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3369567" y="60980"/>
            <a:ext cx="233910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  <a:sym typeface="微软雅黑" panose="020B0503020204020204" pitchFamily="34" charset="-122"/>
              </a:rPr>
              <a:t>需求管理工具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1A24EED-EC39-49AA-9ED3-CCB9E6FEBFF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07364" y="4816571"/>
            <a:ext cx="9700865" cy="185128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E523280-C159-4DCC-AA2B-D21FD70A405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6951" y="584200"/>
            <a:ext cx="7136850" cy="4009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289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PA_椭圆 15">
            <a:extLst>
              <a:ext uri="{FF2B5EF4-FFF2-40B4-BE49-F238E27FC236}">
                <a16:creationId xmlns:a16="http://schemas.microsoft.com/office/drawing/2014/main" id="{259A74BE-9ABD-4B9F-B423-C9822C252CDE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695575" y="4662488"/>
            <a:ext cx="800100" cy="798512"/>
          </a:xfrm>
          <a:prstGeom prst="ellipse">
            <a:avLst/>
          </a:prstGeom>
          <a:solidFill>
            <a:srgbClr val="C06C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8915" name="PA_椭圆 7">
            <a:extLst>
              <a:ext uri="{FF2B5EF4-FFF2-40B4-BE49-F238E27FC236}">
                <a16:creationId xmlns:a16="http://schemas.microsoft.com/office/drawing/2014/main" id="{C52AA1C7-F8C5-419F-A658-EEDD269ECBC2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534150" y="3619500"/>
            <a:ext cx="1701800" cy="1701800"/>
          </a:xfrm>
          <a:prstGeom prst="ellipse">
            <a:avLst/>
          </a:prstGeom>
          <a:solidFill>
            <a:srgbClr val="F672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8916" name="PA_椭圆 8">
            <a:extLst>
              <a:ext uri="{FF2B5EF4-FFF2-40B4-BE49-F238E27FC236}">
                <a16:creationId xmlns:a16="http://schemas.microsoft.com/office/drawing/2014/main" id="{36F2E5C0-DFDF-4974-A05C-17F34A2C1AEF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3797300" y="1397000"/>
            <a:ext cx="3543300" cy="3543300"/>
          </a:xfrm>
          <a:prstGeom prst="ellipse">
            <a:avLst/>
          </a:prstGeom>
          <a:solidFill>
            <a:srgbClr val="6C5B7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8917" name="PA_椭圆 1">
            <a:extLst>
              <a:ext uri="{FF2B5EF4-FFF2-40B4-BE49-F238E27FC236}">
                <a16:creationId xmlns:a16="http://schemas.microsoft.com/office/drawing/2014/main" id="{7BFA50BA-B768-4C44-9D15-E54184A3416B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6534150" y="812800"/>
            <a:ext cx="2590800" cy="2590800"/>
          </a:xfrm>
          <a:prstGeom prst="ellipse">
            <a:avLst/>
          </a:prstGeom>
          <a:solidFill>
            <a:srgbClr val="C06C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8918" name="PA_椭圆 9">
            <a:extLst>
              <a:ext uri="{FF2B5EF4-FFF2-40B4-BE49-F238E27FC236}">
                <a16:creationId xmlns:a16="http://schemas.microsoft.com/office/drawing/2014/main" id="{197E79D9-C27A-48F3-8E0D-A98C3E940EA0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2954338" y="3390900"/>
            <a:ext cx="1930400" cy="1930400"/>
          </a:xfrm>
          <a:prstGeom prst="ellipse">
            <a:avLst/>
          </a:prstGeom>
          <a:solidFill>
            <a:srgbClr val="F8B1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8919" name="PA_椭圆 10">
            <a:extLst>
              <a:ext uri="{FF2B5EF4-FFF2-40B4-BE49-F238E27FC236}">
                <a16:creationId xmlns:a16="http://schemas.microsoft.com/office/drawing/2014/main" id="{11717B1E-B50C-401E-93E8-602303F54820}"/>
              </a:ext>
            </a:extLst>
          </p:cNvPr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914525" y="1397000"/>
            <a:ext cx="514350" cy="514350"/>
          </a:xfrm>
          <a:prstGeom prst="ellipse">
            <a:avLst/>
          </a:prstGeom>
          <a:solidFill>
            <a:srgbClr val="C06C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8920" name="PA_椭圆 11">
            <a:extLst>
              <a:ext uri="{FF2B5EF4-FFF2-40B4-BE49-F238E27FC236}">
                <a16:creationId xmlns:a16="http://schemas.microsoft.com/office/drawing/2014/main" id="{A8843845-DD4B-4F7A-8E84-92BF6B2FF993}"/>
              </a:ext>
            </a:extLst>
          </p:cNvPr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5280025" y="5842000"/>
            <a:ext cx="288925" cy="288925"/>
          </a:xfrm>
          <a:prstGeom prst="ellipse">
            <a:avLst/>
          </a:prstGeom>
          <a:solidFill>
            <a:srgbClr val="F672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8921" name="PA_椭圆 12">
            <a:extLst>
              <a:ext uri="{FF2B5EF4-FFF2-40B4-BE49-F238E27FC236}">
                <a16:creationId xmlns:a16="http://schemas.microsoft.com/office/drawing/2014/main" id="{C8F5FBE8-7D02-4839-90B3-ABA07B29C3AF}"/>
              </a:ext>
            </a:extLst>
          </p:cNvPr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9815513" y="2139950"/>
            <a:ext cx="523875" cy="523875"/>
          </a:xfrm>
          <a:prstGeom prst="ellipse">
            <a:avLst/>
          </a:prstGeom>
          <a:solidFill>
            <a:srgbClr val="F8B1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8922" name="PA_椭圆 13">
            <a:extLst>
              <a:ext uri="{FF2B5EF4-FFF2-40B4-BE49-F238E27FC236}">
                <a16:creationId xmlns:a16="http://schemas.microsoft.com/office/drawing/2014/main" id="{99263421-9D6D-48FF-A197-348C8A26CFF1}"/>
              </a:ext>
            </a:extLst>
          </p:cNvPr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5045075" y="412750"/>
            <a:ext cx="798513" cy="800100"/>
          </a:xfrm>
          <a:prstGeom prst="ellipse">
            <a:avLst/>
          </a:prstGeom>
          <a:solidFill>
            <a:srgbClr val="F8B1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8923" name="PA_椭圆 14">
            <a:extLst>
              <a:ext uri="{FF2B5EF4-FFF2-40B4-BE49-F238E27FC236}">
                <a16:creationId xmlns:a16="http://schemas.microsoft.com/office/drawing/2014/main" id="{BC641B5B-BE29-4E4A-9658-EFBCE0E6E94B}"/>
              </a:ext>
            </a:extLst>
          </p:cNvPr>
          <p:cNvSpPr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9763125" y="4819650"/>
            <a:ext cx="244475" cy="242888"/>
          </a:xfrm>
          <a:prstGeom prst="ellipse">
            <a:avLst/>
          </a:prstGeom>
          <a:solidFill>
            <a:srgbClr val="6C5B7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8924" name="PA_文本框 2">
            <a:extLst>
              <a:ext uri="{FF2B5EF4-FFF2-40B4-BE49-F238E27FC236}">
                <a16:creationId xmlns:a16="http://schemas.microsoft.com/office/drawing/2014/main" id="{7B7E8620-B387-4DCA-943F-37D21281B39C}"/>
              </a:ext>
            </a:extLst>
          </p:cNvPr>
          <p:cNvSpPr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4088371" y="1428750"/>
            <a:ext cx="2755883" cy="31547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19900" b="1" i="0" u="none" strike="noStrike" kern="120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方正姚体" panose="02010601030101010101" pitchFamily="2" charset="-122"/>
                <a:ea typeface="方正姚体" panose="02010601030101010101" pitchFamily="2" charset="-122"/>
                <a:cs typeface="+mn-cs"/>
                <a:sym typeface="方正姚体" panose="02010601030101010101" pitchFamily="2" charset="-122"/>
              </a:rPr>
              <a:t>10</a:t>
            </a:r>
            <a:endParaRPr kumimoji="0" lang="zh-CN" altLang="en-US" sz="199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方正姚体" panose="02010601030101010101" pitchFamily="2" charset="-122"/>
              <a:ea typeface="方正姚体" panose="02010601030101010101" pitchFamily="2" charset="-122"/>
              <a:cs typeface="+mn-cs"/>
              <a:sym typeface="方正姚体" panose="02010601030101010101" pitchFamily="2" charset="-122"/>
            </a:endParaRPr>
          </a:p>
        </p:txBody>
      </p:sp>
      <p:sp>
        <p:nvSpPr>
          <p:cNvPr id="14" name="PA_文本框 17">
            <a:extLst>
              <a:ext uri="{FF2B5EF4-FFF2-40B4-BE49-F238E27FC236}">
                <a16:creationId xmlns:a16="http://schemas.microsoft.com/office/drawing/2014/main" id="{04F6B121-8A78-4BE5-9BB7-72179755A7FF}"/>
              </a:ext>
            </a:extLst>
          </p:cNvPr>
          <p:cNvSpPr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6897802" y="1755556"/>
            <a:ext cx="1527982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  <a:sym typeface="Calibri" panose="020F0502020204030204" pitchFamily="34" charset="0"/>
              </a:rPr>
              <a:t>    其他</a:t>
            </a:r>
            <a:endParaRPr kumimoji="0" lang="en-US" altLang="zh-CN" sz="3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91822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PA_椭圆 15">
            <a:extLst>
              <a:ext uri="{FF2B5EF4-FFF2-40B4-BE49-F238E27FC236}">
                <a16:creationId xmlns:a16="http://schemas.microsoft.com/office/drawing/2014/main" id="{7EC44AC9-D98B-4EB9-87FD-4B8F885CA6DC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695575" y="4662488"/>
            <a:ext cx="800100" cy="798512"/>
          </a:xfrm>
          <a:prstGeom prst="ellipse">
            <a:avLst/>
          </a:prstGeom>
          <a:solidFill>
            <a:srgbClr val="C06C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0723" name="PA_椭圆 7">
            <a:extLst>
              <a:ext uri="{FF2B5EF4-FFF2-40B4-BE49-F238E27FC236}">
                <a16:creationId xmlns:a16="http://schemas.microsoft.com/office/drawing/2014/main" id="{E38A5960-1F91-4AC4-9F26-16177DF38B55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534150" y="3619500"/>
            <a:ext cx="1701800" cy="1701800"/>
          </a:xfrm>
          <a:prstGeom prst="ellipse">
            <a:avLst/>
          </a:prstGeom>
          <a:solidFill>
            <a:srgbClr val="F672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0724" name="PA_椭圆 8">
            <a:extLst>
              <a:ext uri="{FF2B5EF4-FFF2-40B4-BE49-F238E27FC236}">
                <a16:creationId xmlns:a16="http://schemas.microsoft.com/office/drawing/2014/main" id="{C315BB2E-7620-44D4-9F3F-33D8B46FA4ED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3797300" y="1397000"/>
            <a:ext cx="3543300" cy="3543300"/>
          </a:xfrm>
          <a:prstGeom prst="ellipse">
            <a:avLst/>
          </a:prstGeom>
          <a:solidFill>
            <a:srgbClr val="6C5B7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0725" name="PA_椭圆 1">
            <a:extLst>
              <a:ext uri="{FF2B5EF4-FFF2-40B4-BE49-F238E27FC236}">
                <a16:creationId xmlns:a16="http://schemas.microsoft.com/office/drawing/2014/main" id="{C8D1D537-3B3D-44AF-A553-3A13BA9F2DE9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6534150" y="812800"/>
            <a:ext cx="2590800" cy="2590800"/>
          </a:xfrm>
          <a:prstGeom prst="ellipse">
            <a:avLst/>
          </a:prstGeom>
          <a:solidFill>
            <a:srgbClr val="C06C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0726" name="PA_椭圆 9">
            <a:extLst>
              <a:ext uri="{FF2B5EF4-FFF2-40B4-BE49-F238E27FC236}">
                <a16:creationId xmlns:a16="http://schemas.microsoft.com/office/drawing/2014/main" id="{780E63F5-3EFA-4949-9983-ADA1CDB84D75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2954338" y="3390900"/>
            <a:ext cx="1930400" cy="1930400"/>
          </a:xfrm>
          <a:prstGeom prst="ellipse">
            <a:avLst/>
          </a:prstGeom>
          <a:solidFill>
            <a:srgbClr val="F8B1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0727" name="PA_椭圆 10">
            <a:extLst>
              <a:ext uri="{FF2B5EF4-FFF2-40B4-BE49-F238E27FC236}">
                <a16:creationId xmlns:a16="http://schemas.microsoft.com/office/drawing/2014/main" id="{2A53BD4E-F438-4F95-AA53-17EEA39DD342}"/>
              </a:ext>
            </a:extLst>
          </p:cNvPr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914525" y="1397000"/>
            <a:ext cx="514350" cy="514350"/>
          </a:xfrm>
          <a:prstGeom prst="ellipse">
            <a:avLst/>
          </a:prstGeom>
          <a:solidFill>
            <a:srgbClr val="C06C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0728" name="PA_椭圆 11">
            <a:extLst>
              <a:ext uri="{FF2B5EF4-FFF2-40B4-BE49-F238E27FC236}">
                <a16:creationId xmlns:a16="http://schemas.microsoft.com/office/drawing/2014/main" id="{1A8BADA9-B7FE-41ED-A637-EF25266A6A35}"/>
              </a:ext>
            </a:extLst>
          </p:cNvPr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5280025" y="5842000"/>
            <a:ext cx="288925" cy="288925"/>
          </a:xfrm>
          <a:prstGeom prst="ellipse">
            <a:avLst/>
          </a:prstGeom>
          <a:solidFill>
            <a:srgbClr val="F672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0729" name="PA_椭圆 12">
            <a:extLst>
              <a:ext uri="{FF2B5EF4-FFF2-40B4-BE49-F238E27FC236}">
                <a16:creationId xmlns:a16="http://schemas.microsoft.com/office/drawing/2014/main" id="{237B45BA-E66D-4FD1-94D1-E59DD57AA7E6}"/>
              </a:ext>
            </a:extLst>
          </p:cNvPr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9815513" y="2139950"/>
            <a:ext cx="523875" cy="523875"/>
          </a:xfrm>
          <a:prstGeom prst="ellipse">
            <a:avLst/>
          </a:prstGeom>
          <a:solidFill>
            <a:srgbClr val="F8B1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0730" name="PA_椭圆 13">
            <a:extLst>
              <a:ext uri="{FF2B5EF4-FFF2-40B4-BE49-F238E27FC236}">
                <a16:creationId xmlns:a16="http://schemas.microsoft.com/office/drawing/2014/main" id="{5985E40A-0F6E-4F0B-AE3A-99632E5814A5}"/>
              </a:ext>
            </a:extLst>
          </p:cNvPr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5045075" y="412750"/>
            <a:ext cx="798513" cy="800100"/>
          </a:xfrm>
          <a:prstGeom prst="ellipse">
            <a:avLst/>
          </a:prstGeom>
          <a:solidFill>
            <a:srgbClr val="F8B1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0731" name="PA_椭圆 14">
            <a:extLst>
              <a:ext uri="{FF2B5EF4-FFF2-40B4-BE49-F238E27FC236}">
                <a16:creationId xmlns:a16="http://schemas.microsoft.com/office/drawing/2014/main" id="{7B12F1EA-64F9-4460-ACA3-0BFF1569999C}"/>
              </a:ext>
            </a:extLst>
          </p:cNvPr>
          <p:cNvSpPr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9763125" y="4819650"/>
            <a:ext cx="244475" cy="242888"/>
          </a:xfrm>
          <a:prstGeom prst="ellipse">
            <a:avLst/>
          </a:prstGeom>
          <a:solidFill>
            <a:srgbClr val="6C5B7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0732" name="PA_文本框 2">
            <a:extLst>
              <a:ext uri="{FF2B5EF4-FFF2-40B4-BE49-F238E27FC236}">
                <a16:creationId xmlns:a16="http://schemas.microsoft.com/office/drawing/2014/main" id="{A2D2C51A-D7C7-41C8-A625-8BCF8A04ACCD}"/>
              </a:ext>
            </a:extLst>
          </p:cNvPr>
          <p:cNvSpPr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4921250" y="1384300"/>
            <a:ext cx="1460500" cy="3154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199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方正姚体" panose="02010601030101010101" pitchFamily="2" charset="-122"/>
                <a:ea typeface="方正姚体" panose="02010601030101010101" pitchFamily="2" charset="-122"/>
                <a:cs typeface="+mn-cs"/>
                <a:sym typeface="方正姚体" panose="02010601030101010101" pitchFamily="2" charset="-122"/>
              </a:rPr>
              <a:t>1</a:t>
            </a:r>
            <a:endParaRPr kumimoji="0" lang="zh-CN" altLang="en-US" sz="199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方正姚体" panose="02010601030101010101" pitchFamily="2" charset="-122"/>
              <a:ea typeface="方正姚体" panose="02010601030101010101" pitchFamily="2" charset="-122"/>
              <a:cs typeface="+mn-cs"/>
              <a:sym typeface="方正姚体" panose="02010601030101010101" pitchFamily="2" charset="-122"/>
            </a:endParaRPr>
          </a:p>
        </p:txBody>
      </p:sp>
      <p:sp>
        <p:nvSpPr>
          <p:cNvPr id="30733" name="PA_文本框 17">
            <a:extLst>
              <a:ext uri="{FF2B5EF4-FFF2-40B4-BE49-F238E27FC236}">
                <a16:creationId xmlns:a16="http://schemas.microsoft.com/office/drawing/2014/main" id="{136D7366-53EC-4AD5-961B-B665810C8986}"/>
              </a:ext>
            </a:extLst>
          </p:cNvPr>
          <p:cNvSpPr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6801157" y="1755556"/>
            <a:ext cx="2037737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宋体" panose="02010600030101010101" pitchFamily="2" charset="-122"/>
                <a:cs typeface="+mn-cs"/>
                <a:sym typeface="Calibri" panose="020F0502020204030204" pitchFamily="34" charset="0"/>
              </a:rPr>
              <a:t>变更获取</a:t>
            </a:r>
            <a:endParaRPr kumimoji="0" lang="en-US" altLang="zh-CN" sz="3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宋体" panose="02010600030101010101" pitchFamily="2" charset="-122"/>
              <a:cs typeface="+mn-cs"/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65444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7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PA_矩形 1">
            <a:extLst>
              <a:ext uri="{FF2B5EF4-FFF2-40B4-BE49-F238E27FC236}">
                <a16:creationId xmlns:a16="http://schemas.microsoft.com/office/drawing/2014/main" id="{E2F084F5-1A88-452F-B3F4-D19634E672B8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621463" y="0"/>
            <a:ext cx="5570537" cy="584200"/>
          </a:xfrm>
          <a:prstGeom prst="rect">
            <a:avLst/>
          </a:prstGeom>
          <a:solidFill>
            <a:srgbClr val="F8B1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5843" name="PA_矩形 2">
            <a:extLst>
              <a:ext uri="{FF2B5EF4-FFF2-40B4-BE49-F238E27FC236}">
                <a16:creationId xmlns:a16="http://schemas.microsoft.com/office/drawing/2014/main" id="{C99A4E7E-AA3A-4245-907B-7F12A731C68B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0"/>
            <a:ext cx="914400" cy="584200"/>
          </a:xfrm>
          <a:prstGeom prst="rect">
            <a:avLst/>
          </a:prstGeom>
          <a:solidFill>
            <a:srgbClr val="6C5B7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5844" name="PA_矩形 3">
            <a:extLst>
              <a:ext uri="{FF2B5EF4-FFF2-40B4-BE49-F238E27FC236}">
                <a16:creationId xmlns:a16="http://schemas.microsoft.com/office/drawing/2014/main" id="{F6F63A0F-A323-43D5-AD48-04ABFB7112A9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962025" y="0"/>
            <a:ext cx="376238" cy="584200"/>
          </a:xfrm>
          <a:prstGeom prst="rect">
            <a:avLst/>
          </a:prstGeom>
          <a:solidFill>
            <a:srgbClr val="C06C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5845" name="PA_矩形 4">
            <a:extLst>
              <a:ext uri="{FF2B5EF4-FFF2-40B4-BE49-F238E27FC236}">
                <a16:creationId xmlns:a16="http://schemas.microsoft.com/office/drawing/2014/main" id="{4017E01F-B24C-4C9B-8593-9FC2C952679D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384300" y="0"/>
            <a:ext cx="146050" cy="584200"/>
          </a:xfrm>
          <a:prstGeom prst="rect">
            <a:avLst/>
          </a:prstGeom>
          <a:solidFill>
            <a:srgbClr val="F672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5846" name="PA_矩形 9">
            <a:extLst>
              <a:ext uri="{FF2B5EF4-FFF2-40B4-BE49-F238E27FC236}">
                <a16:creationId xmlns:a16="http://schemas.microsoft.com/office/drawing/2014/main" id="{99E0538A-624A-4D92-82DD-4761DEE48503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2989640" y="78510"/>
            <a:ext cx="305724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  <a:sym typeface="微软雅黑" panose="020B0503020204020204" pitchFamily="34" charset="-122"/>
              </a:rPr>
              <a:t>变更阶段组内评审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57107E3-A2EB-423A-BC99-B3DD4068491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245" y="1114926"/>
            <a:ext cx="10703510" cy="4925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155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7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PA_矩形 1">
            <a:extLst>
              <a:ext uri="{FF2B5EF4-FFF2-40B4-BE49-F238E27FC236}">
                <a16:creationId xmlns:a16="http://schemas.microsoft.com/office/drawing/2014/main" id="{E2F084F5-1A88-452F-B3F4-D19634E672B8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621463" y="0"/>
            <a:ext cx="5570537" cy="584200"/>
          </a:xfrm>
          <a:prstGeom prst="rect">
            <a:avLst/>
          </a:prstGeom>
          <a:solidFill>
            <a:srgbClr val="F8B1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5843" name="PA_矩形 2">
            <a:extLst>
              <a:ext uri="{FF2B5EF4-FFF2-40B4-BE49-F238E27FC236}">
                <a16:creationId xmlns:a16="http://schemas.microsoft.com/office/drawing/2014/main" id="{C99A4E7E-AA3A-4245-907B-7F12A731C68B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0"/>
            <a:ext cx="914400" cy="584200"/>
          </a:xfrm>
          <a:prstGeom prst="rect">
            <a:avLst/>
          </a:prstGeom>
          <a:solidFill>
            <a:srgbClr val="6C5B7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5844" name="PA_矩形 3">
            <a:extLst>
              <a:ext uri="{FF2B5EF4-FFF2-40B4-BE49-F238E27FC236}">
                <a16:creationId xmlns:a16="http://schemas.microsoft.com/office/drawing/2014/main" id="{F6F63A0F-A323-43D5-AD48-04ABFB7112A9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962025" y="0"/>
            <a:ext cx="376238" cy="584200"/>
          </a:xfrm>
          <a:prstGeom prst="rect">
            <a:avLst/>
          </a:prstGeom>
          <a:solidFill>
            <a:srgbClr val="C06C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5845" name="PA_矩形 4">
            <a:extLst>
              <a:ext uri="{FF2B5EF4-FFF2-40B4-BE49-F238E27FC236}">
                <a16:creationId xmlns:a16="http://schemas.microsoft.com/office/drawing/2014/main" id="{4017E01F-B24C-4C9B-8593-9FC2C952679D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384300" y="0"/>
            <a:ext cx="146050" cy="584200"/>
          </a:xfrm>
          <a:prstGeom prst="rect">
            <a:avLst/>
          </a:prstGeom>
          <a:solidFill>
            <a:srgbClr val="F672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5846" name="PA_矩形 9">
            <a:extLst>
              <a:ext uri="{FF2B5EF4-FFF2-40B4-BE49-F238E27FC236}">
                <a16:creationId xmlns:a16="http://schemas.microsoft.com/office/drawing/2014/main" id="{99E0538A-624A-4D92-82DD-4761DEE48503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2989640" y="78510"/>
            <a:ext cx="162095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微软雅黑" panose="020B0503020204020204" pitchFamily="34" charset="-122"/>
              </a:rPr>
              <a:t>会议纪要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  <a:sym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FF13340-B97F-4515-BCD3-923C8C0426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8791" y="803459"/>
            <a:ext cx="6642654" cy="5695618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5906BF52-C752-45BF-A21B-3A64105DEDA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0732" y="885047"/>
            <a:ext cx="4132477" cy="5413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646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7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PA_矩形 1">
            <a:extLst>
              <a:ext uri="{FF2B5EF4-FFF2-40B4-BE49-F238E27FC236}">
                <a16:creationId xmlns:a16="http://schemas.microsoft.com/office/drawing/2014/main" id="{E2F084F5-1A88-452F-B3F4-D19634E672B8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621463" y="0"/>
            <a:ext cx="5570537" cy="584200"/>
          </a:xfrm>
          <a:prstGeom prst="rect">
            <a:avLst/>
          </a:prstGeom>
          <a:solidFill>
            <a:srgbClr val="F8B1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5843" name="PA_矩形 2">
            <a:extLst>
              <a:ext uri="{FF2B5EF4-FFF2-40B4-BE49-F238E27FC236}">
                <a16:creationId xmlns:a16="http://schemas.microsoft.com/office/drawing/2014/main" id="{C99A4E7E-AA3A-4245-907B-7F12A731C68B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0"/>
            <a:ext cx="914400" cy="584200"/>
          </a:xfrm>
          <a:prstGeom prst="rect">
            <a:avLst/>
          </a:prstGeom>
          <a:solidFill>
            <a:srgbClr val="6C5B7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5844" name="PA_矩形 3">
            <a:extLst>
              <a:ext uri="{FF2B5EF4-FFF2-40B4-BE49-F238E27FC236}">
                <a16:creationId xmlns:a16="http://schemas.microsoft.com/office/drawing/2014/main" id="{F6F63A0F-A323-43D5-AD48-04ABFB7112A9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962025" y="0"/>
            <a:ext cx="376238" cy="584200"/>
          </a:xfrm>
          <a:prstGeom prst="rect">
            <a:avLst/>
          </a:prstGeom>
          <a:solidFill>
            <a:srgbClr val="C06C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5845" name="PA_矩形 4">
            <a:extLst>
              <a:ext uri="{FF2B5EF4-FFF2-40B4-BE49-F238E27FC236}">
                <a16:creationId xmlns:a16="http://schemas.microsoft.com/office/drawing/2014/main" id="{4017E01F-B24C-4C9B-8593-9FC2C952679D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384300" y="0"/>
            <a:ext cx="146050" cy="584200"/>
          </a:xfrm>
          <a:prstGeom prst="rect">
            <a:avLst/>
          </a:prstGeom>
          <a:solidFill>
            <a:srgbClr val="F672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5846" name="PA_矩形 9">
            <a:extLst>
              <a:ext uri="{FF2B5EF4-FFF2-40B4-BE49-F238E27FC236}">
                <a16:creationId xmlns:a16="http://schemas.microsoft.com/office/drawing/2014/main" id="{99E0538A-624A-4D92-82DD-4761DEE48503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2320607" y="122452"/>
            <a:ext cx="233910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  <a:sym typeface="微软雅黑" panose="020B0503020204020204" pitchFamily="34" charset="-122"/>
              </a:rPr>
              <a:t>甘特图的修订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E9F55AC-53BB-4D9F-8311-1C4CAB86CD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30350" y="645672"/>
            <a:ext cx="7995921" cy="6095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579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7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04F3EC0C-ADF1-43CC-87E5-407A2D77C2F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0525" y="720837"/>
            <a:ext cx="4542263" cy="2708163"/>
          </a:xfrm>
          <a:prstGeom prst="rect">
            <a:avLst/>
          </a:prstGeom>
        </p:spPr>
      </p:pic>
      <p:sp>
        <p:nvSpPr>
          <p:cNvPr id="35842" name="PA_矩形 1">
            <a:extLst>
              <a:ext uri="{FF2B5EF4-FFF2-40B4-BE49-F238E27FC236}">
                <a16:creationId xmlns:a16="http://schemas.microsoft.com/office/drawing/2014/main" id="{E2F084F5-1A88-452F-B3F4-D19634E672B8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621463" y="0"/>
            <a:ext cx="5570537" cy="584200"/>
          </a:xfrm>
          <a:prstGeom prst="rect">
            <a:avLst/>
          </a:prstGeom>
          <a:solidFill>
            <a:srgbClr val="F8B1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5843" name="PA_矩形 2">
            <a:extLst>
              <a:ext uri="{FF2B5EF4-FFF2-40B4-BE49-F238E27FC236}">
                <a16:creationId xmlns:a16="http://schemas.microsoft.com/office/drawing/2014/main" id="{C99A4E7E-AA3A-4245-907B-7F12A731C68B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0"/>
            <a:ext cx="914400" cy="584200"/>
          </a:xfrm>
          <a:prstGeom prst="rect">
            <a:avLst/>
          </a:prstGeom>
          <a:solidFill>
            <a:srgbClr val="6C5B7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5844" name="PA_矩形 3">
            <a:extLst>
              <a:ext uri="{FF2B5EF4-FFF2-40B4-BE49-F238E27FC236}">
                <a16:creationId xmlns:a16="http://schemas.microsoft.com/office/drawing/2014/main" id="{F6F63A0F-A323-43D5-AD48-04ABFB7112A9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962025" y="0"/>
            <a:ext cx="376238" cy="584200"/>
          </a:xfrm>
          <a:prstGeom prst="rect">
            <a:avLst/>
          </a:prstGeom>
          <a:solidFill>
            <a:srgbClr val="C06C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5845" name="PA_矩形 4">
            <a:extLst>
              <a:ext uri="{FF2B5EF4-FFF2-40B4-BE49-F238E27FC236}">
                <a16:creationId xmlns:a16="http://schemas.microsoft.com/office/drawing/2014/main" id="{4017E01F-B24C-4C9B-8593-9FC2C952679D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384300" y="0"/>
            <a:ext cx="146050" cy="584200"/>
          </a:xfrm>
          <a:prstGeom prst="rect">
            <a:avLst/>
          </a:prstGeom>
          <a:solidFill>
            <a:srgbClr val="F672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5846" name="PA_矩形 9">
            <a:extLst>
              <a:ext uri="{FF2B5EF4-FFF2-40B4-BE49-F238E27FC236}">
                <a16:creationId xmlns:a16="http://schemas.microsoft.com/office/drawing/2014/main" id="{99E0538A-624A-4D92-82DD-4761DEE48503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2989640" y="78510"/>
            <a:ext cx="269817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  <a:sym typeface="微软雅黑" panose="020B0503020204020204" pitchFamily="34" charset="-122"/>
              </a:rPr>
              <a:t>版本更新和管理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B08B198-5AA0-463C-AF6D-88F07C59124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64006" y="720837"/>
            <a:ext cx="2522508" cy="539496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C4AEC84-36F7-46BF-BF1E-67B5A1E19BF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25188" y="850627"/>
            <a:ext cx="2566814" cy="4968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290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PA_矩形 1">
            <a:extLst>
              <a:ext uri="{FF2B5EF4-FFF2-40B4-BE49-F238E27FC236}">
                <a16:creationId xmlns:a16="http://schemas.microsoft.com/office/drawing/2014/main" id="{E2F084F5-1A88-452F-B3F4-D19634E672B8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621463" y="0"/>
            <a:ext cx="5570537" cy="584200"/>
          </a:xfrm>
          <a:prstGeom prst="rect">
            <a:avLst/>
          </a:prstGeom>
          <a:solidFill>
            <a:srgbClr val="F8B1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5843" name="PA_矩形 2">
            <a:extLst>
              <a:ext uri="{FF2B5EF4-FFF2-40B4-BE49-F238E27FC236}">
                <a16:creationId xmlns:a16="http://schemas.microsoft.com/office/drawing/2014/main" id="{C99A4E7E-AA3A-4245-907B-7F12A731C68B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0"/>
            <a:ext cx="914400" cy="584200"/>
          </a:xfrm>
          <a:prstGeom prst="rect">
            <a:avLst/>
          </a:prstGeom>
          <a:solidFill>
            <a:srgbClr val="6C5B7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5844" name="PA_矩形 3">
            <a:extLst>
              <a:ext uri="{FF2B5EF4-FFF2-40B4-BE49-F238E27FC236}">
                <a16:creationId xmlns:a16="http://schemas.microsoft.com/office/drawing/2014/main" id="{F6F63A0F-A323-43D5-AD48-04ABFB7112A9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962025" y="0"/>
            <a:ext cx="376238" cy="584200"/>
          </a:xfrm>
          <a:prstGeom prst="rect">
            <a:avLst/>
          </a:prstGeom>
          <a:solidFill>
            <a:srgbClr val="C06C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5845" name="PA_矩形 4">
            <a:extLst>
              <a:ext uri="{FF2B5EF4-FFF2-40B4-BE49-F238E27FC236}">
                <a16:creationId xmlns:a16="http://schemas.microsoft.com/office/drawing/2014/main" id="{4017E01F-B24C-4C9B-8593-9FC2C952679D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384300" y="0"/>
            <a:ext cx="146050" cy="584200"/>
          </a:xfrm>
          <a:prstGeom prst="rect">
            <a:avLst/>
          </a:prstGeom>
          <a:solidFill>
            <a:srgbClr val="F672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5846" name="PA_矩形 9">
            <a:extLst>
              <a:ext uri="{FF2B5EF4-FFF2-40B4-BE49-F238E27FC236}">
                <a16:creationId xmlns:a16="http://schemas.microsoft.com/office/drawing/2014/main" id="{99E0538A-624A-4D92-82DD-4761DEE48503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3265428" y="60980"/>
            <a:ext cx="162095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  <a:sym typeface="微软雅黑" panose="020B0503020204020204" pitchFamily="34" charset="-122"/>
              </a:rPr>
              <a:t>组员评分</a:t>
            </a:r>
          </a:p>
        </p:txBody>
      </p:sp>
      <p:sp>
        <p:nvSpPr>
          <p:cNvPr id="13" name="PA_文本框 55">
            <a:extLst>
              <a:ext uri="{FF2B5EF4-FFF2-40B4-BE49-F238E27FC236}">
                <a16:creationId xmlns:a16="http://schemas.microsoft.com/office/drawing/2014/main" id="{8C41D5F4-CBB8-4311-9375-5AE05F4D68E3}"/>
              </a:ext>
            </a:extLst>
          </p:cNvPr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646060" y="702865"/>
            <a:ext cx="274693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C06C84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  <a:sym typeface="Calibri" panose="020F0502020204030204" pitchFamily="34" charset="0"/>
              </a:rPr>
              <a:t>李晓菁：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C06C84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  <a:sym typeface="Calibri" panose="020F0502020204030204" pitchFamily="34" charset="0"/>
              </a:rPr>
              <a:t>95.2</a:t>
            </a:r>
          </a:p>
        </p:txBody>
      </p:sp>
      <p:sp>
        <p:nvSpPr>
          <p:cNvPr id="14" name="PA_文本框 56">
            <a:extLst>
              <a:ext uri="{FF2B5EF4-FFF2-40B4-BE49-F238E27FC236}">
                <a16:creationId xmlns:a16="http://schemas.microsoft.com/office/drawing/2014/main" id="{E88E4CC8-397E-499B-A925-F9EFFB9C10C0}"/>
              </a:ext>
            </a:extLst>
          </p:cNvPr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3623721" y="702111"/>
            <a:ext cx="191110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b="1" dirty="0">
                <a:solidFill>
                  <a:srgbClr val="6C5B7B"/>
                </a:solidFill>
              </a:rPr>
              <a:t>曹未：</a:t>
            </a:r>
            <a:r>
              <a:rPr lang="en-US" altLang="zh-CN" b="1" dirty="0">
                <a:solidFill>
                  <a:srgbClr val="6C5B7B"/>
                </a:solidFill>
              </a:rPr>
              <a:t>95.5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6C5B7B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  <a:sym typeface="Calibri" panose="020F0502020204030204" pitchFamily="34" charset="0"/>
            </a:endParaRPr>
          </a:p>
        </p:txBody>
      </p:sp>
      <p:sp>
        <p:nvSpPr>
          <p:cNvPr id="15" name="PA_文本框 54">
            <a:extLst>
              <a:ext uri="{FF2B5EF4-FFF2-40B4-BE49-F238E27FC236}">
                <a16:creationId xmlns:a16="http://schemas.microsoft.com/office/drawing/2014/main" id="{F588AA99-4F41-4917-80D6-E2DD6BFFD7B1}"/>
              </a:ext>
            </a:extLst>
          </p:cNvPr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6210708" y="702111"/>
            <a:ext cx="268031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b="1" dirty="0">
                <a:solidFill>
                  <a:srgbClr val="F67280"/>
                </a:solidFill>
              </a:rPr>
              <a:t>豆欣童：</a:t>
            </a:r>
            <a:r>
              <a:rPr lang="en-US" altLang="zh-CN" b="1" dirty="0">
                <a:solidFill>
                  <a:srgbClr val="F67280"/>
                </a:solidFill>
              </a:rPr>
              <a:t>95.3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F6728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  <a:sym typeface="Calibri" panose="020F0502020204030204" pitchFamily="34" charset="0"/>
            </a:endParaRPr>
          </a:p>
        </p:txBody>
      </p:sp>
      <p:sp>
        <p:nvSpPr>
          <p:cNvPr id="16" name="PA_文本框 55">
            <a:extLst>
              <a:ext uri="{FF2B5EF4-FFF2-40B4-BE49-F238E27FC236}">
                <a16:creationId xmlns:a16="http://schemas.microsoft.com/office/drawing/2014/main" id="{5EDD4462-5127-4AEF-AC41-085C8DE3461F}"/>
              </a:ext>
            </a:extLst>
          </p:cNvPr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646060" y="1344750"/>
            <a:ext cx="274693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b="1" dirty="0">
                <a:solidFill>
                  <a:srgbClr val="C06C84"/>
                </a:solidFill>
              </a:rPr>
              <a:t>王心怡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C06C84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  <a:sym typeface="Calibri" panose="020F0502020204030204" pitchFamily="34" charset="0"/>
              </a:rPr>
              <a:t>：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C06C84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  <a:sym typeface="Calibri" panose="020F0502020204030204" pitchFamily="34" charset="0"/>
              </a:rPr>
              <a:t>95.3</a:t>
            </a:r>
          </a:p>
        </p:txBody>
      </p:sp>
      <p:sp>
        <p:nvSpPr>
          <p:cNvPr id="17" name="PA_文本框 56">
            <a:extLst>
              <a:ext uri="{FF2B5EF4-FFF2-40B4-BE49-F238E27FC236}">
                <a16:creationId xmlns:a16="http://schemas.microsoft.com/office/drawing/2014/main" id="{05C49F1E-0B8C-4EF0-AE5D-8B3674808C70}"/>
              </a:ext>
            </a:extLst>
          </p:cNvPr>
          <p:cNvSpPr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3623720" y="1343242"/>
            <a:ext cx="227177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b="1" dirty="0">
                <a:solidFill>
                  <a:srgbClr val="6C5B7B"/>
                </a:solidFill>
              </a:rPr>
              <a:t>邵美芝：</a:t>
            </a:r>
            <a:r>
              <a:rPr lang="en-US" altLang="zh-CN" b="1" dirty="0">
                <a:solidFill>
                  <a:srgbClr val="6C5B7B"/>
                </a:solidFill>
              </a:rPr>
              <a:t>95.2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6C5B7B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  <a:sym typeface="Calibri" panose="020F0502020204030204" pitchFamily="34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96417E1-46BA-4960-B41A-925685B7479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693" y="2625504"/>
            <a:ext cx="12192000" cy="3230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004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6" grpId="0"/>
      <p:bldP spid="17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0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PA_矩形 1">
            <a:extLst>
              <a:ext uri="{FF2B5EF4-FFF2-40B4-BE49-F238E27FC236}">
                <a16:creationId xmlns:a16="http://schemas.microsoft.com/office/drawing/2014/main" id="{E2F084F5-1A88-452F-B3F4-D19634E672B8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621463" y="0"/>
            <a:ext cx="5570537" cy="584200"/>
          </a:xfrm>
          <a:prstGeom prst="rect">
            <a:avLst/>
          </a:prstGeom>
          <a:solidFill>
            <a:srgbClr val="F8B1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5843" name="PA_矩形 2">
            <a:extLst>
              <a:ext uri="{FF2B5EF4-FFF2-40B4-BE49-F238E27FC236}">
                <a16:creationId xmlns:a16="http://schemas.microsoft.com/office/drawing/2014/main" id="{C99A4E7E-AA3A-4245-907B-7F12A731C68B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0"/>
            <a:ext cx="914400" cy="584200"/>
          </a:xfrm>
          <a:prstGeom prst="rect">
            <a:avLst/>
          </a:prstGeom>
          <a:solidFill>
            <a:srgbClr val="6C5B7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5844" name="PA_矩形 3">
            <a:extLst>
              <a:ext uri="{FF2B5EF4-FFF2-40B4-BE49-F238E27FC236}">
                <a16:creationId xmlns:a16="http://schemas.microsoft.com/office/drawing/2014/main" id="{F6F63A0F-A323-43D5-AD48-04ABFB7112A9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962025" y="0"/>
            <a:ext cx="376238" cy="584200"/>
          </a:xfrm>
          <a:prstGeom prst="rect">
            <a:avLst/>
          </a:prstGeom>
          <a:solidFill>
            <a:srgbClr val="C06C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5845" name="PA_矩形 4">
            <a:extLst>
              <a:ext uri="{FF2B5EF4-FFF2-40B4-BE49-F238E27FC236}">
                <a16:creationId xmlns:a16="http://schemas.microsoft.com/office/drawing/2014/main" id="{4017E01F-B24C-4C9B-8593-9FC2C952679D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384300" y="0"/>
            <a:ext cx="146050" cy="584200"/>
          </a:xfrm>
          <a:prstGeom prst="rect">
            <a:avLst/>
          </a:prstGeom>
          <a:solidFill>
            <a:srgbClr val="F672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5846" name="PA_矩形 9">
            <a:extLst>
              <a:ext uri="{FF2B5EF4-FFF2-40B4-BE49-F238E27FC236}">
                <a16:creationId xmlns:a16="http://schemas.microsoft.com/office/drawing/2014/main" id="{99E0538A-624A-4D92-82DD-4761DEE48503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3407096" y="60980"/>
            <a:ext cx="162095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  <a:sym typeface="微软雅黑" panose="020B0503020204020204" pitchFamily="34" charset="-122"/>
              </a:rPr>
              <a:t>参考资料</a:t>
            </a:r>
          </a:p>
        </p:txBody>
      </p:sp>
      <p:sp>
        <p:nvSpPr>
          <p:cNvPr id="7" name="PA_文本框 28">
            <a:extLst>
              <a:ext uri="{FF2B5EF4-FFF2-40B4-BE49-F238E27FC236}">
                <a16:creationId xmlns:a16="http://schemas.microsoft.com/office/drawing/2014/main" id="{6C30A57F-3108-40F0-9C15-BB4647FD6DD6}"/>
              </a:ext>
            </a:extLst>
          </p:cNvPr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692630" y="3173612"/>
            <a:ext cx="8465402" cy="1138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zh-CN" sz="17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[1]</a:t>
            </a:r>
            <a:r>
              <a:rPr lang="en-US" altLang="zh-CN" sz="17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RogerS.Pressman,Bruce</a:t>
            </a:r>
            <a:r>
              <a:rPr lang="en-US" altLang="zh-CN" sz="17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en-US" altLang="zh-CN" sz="17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R.Maxim</a:t>
            </a:r>
            <a:r>
              <a:rPr lang="en-US" altLang="zh-CN" sz="17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.</a:t>
            </a:r>
            <a:r>
              <a:rPr lang="zh-CN" altLang="en-US" sz="17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软件工程原书第八版</a:t>
            </a:r>
            <a:r>
              <a:rPr lang="en-US" altLang="zh-CN" sz="17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[M].</a:t>
            </a:r>
            <a:r>
              <a:rPr lang="zh-CN" altLang="en-US" sz="17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机械工业出版社</a:t>
            </a:r>
            <a:r>
              <a:rPr lang="en-US" altLang="zh-CN" sz="17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:</a:t>
            </a:r>
            <a:r>
              <a:rPr lang="zh-CN" altLang="en-US" sz="17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北京</a:t>
            </a:r>
            <a:r>
              <a:rPr lang="en-US" altLang="zh-CN" sz="17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,2017:1</a:t>
            </a:r>
            <a:r>
              <a:rPr lang="en-US" altLang="zh-CN" sz="1700" kern="100" dirty="0">
                <a:latin typeface="Times New Roman" panose="02020603050405020304" pitchFamily="18" charset="0"/>
                <a:cs typeface="宋体" panose="02010600030101010101" pitchFamily="2" charset="-122"/>
              </a:rPr>
              <a:t>.</a:t>
            </a:r>
            <a:endParaRPr lang="en-US" altLang="zh-CN" sz="1700" kern="100" dirty="0">
              <a:effectLst/>
              <a:latin typeface="Times New Roman" panose="02020603050405020304" pitchFamily="18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zh-CN" sz="1700" kern="100" dirty="0">
                <a:latin typeface="Times New Roman" panose="02020603050405020304" pitchFamily="18" charset="0"/>
              </a:rPr>
              <a:t>[2]Karl </a:t>
            </a:r>
            <a:r>
              <a:rPr lang="en-US" altLang="zh-CN" sz="1700" kern="100" dirty="0" err="1">
                <a:latin typeface="Times New Roman" panose="02020603050405020304" pitchFamily="18" charset="0"/>
              </a:rPr>
              <a:t>Wiegers,Joy</a:t>
            </a:r>
            <a:r>
              <a:rPr lang="en-US" altLang="zh-CN" sz="1700" kern="100" dirty="0">
                <a:latin typeface="Times New Roman" panose="02020603050405020304" pitchFamily="18" charset="0"/>
              </a:rPr>
              <a:t> Beatty.</a:t>
            </a:r>
            <a:r>
              <a:rPr lang="zh-CN" altLang="en-US" sz="1700" kern="100" dirty="0">
                <a:latin typeface="Times New Roman" panose="02020603050405020304" pitchFamily="18" charset="0"/>
              </a:rPr>
              <a:t>软件需求（第</a:t>
            </a:r>
            <a:r>
              <a:rPr lang="en-US" altLang="zh-CN" sz="1700" kern="100" dirty="0">
                <a:latin typeface="Times New Roman" panose="02020603050405020304" pitchFamily="18" charset="0"/>
              </a:rPr>
              <a:t>3</a:t>
            </a:r>
            <a:r>
              <a:rPr lang="zh-CN" altLang="en-US" sz="1700" kern="100" dirty="0">
                <a:latin typeface="Times New Roman" panose="02020603050405020304" pitchFamily="18" charset="0"/>
              </a:rPr>
              <a:t>版）</a:t>
            </a:r>
            <a:r>
              <a:rPr lang="en-US" altLang="zh-CN" sz="1700" kern="100" dirty="0">
                <a:latin typeface="Times New Roman" panose="02020603050405020304" pitchFamily="18" charset="0"/>
              </a:rPr>
              <a:t>[M].</a:t>
            </a:r>
            <a:r>
              <a:rPr lang="zh-CN" altLang="en-US" sz="1700" kern="100" dirty="0">
                <a:latin typeface="Times New Roman" panose="02020603050405020304" pitchFamily="18" charset="0"/>
              </a:rPr>
              <a:t>清华大学出版社</a:t>
            </a:r>
            <a:r>
              <a:rPr lang="en-US" altLang="zh-CN" sz="1700" kern="100" dirty="0">
                <a:latin typeface="Times New Roman" panose="02020603050405020304" pitchFamily="18" charset="0"/>
              </a:rPr>
              <a:t>:</a:t>
            </a:r>
            <a:r>
              <a:rPr lang="zh-CN" altLang="en-US" sz="1700" kern="100" dirty="0">
                <a:latin typeface="Times New Roman" panose="02020603050405020304" pitchFamily="18" charset="0"/>
              </a:rPr>
              <a:t>北京</a:t>
            </a:r>
            <a:r>
              <a:rPr lang="en-US" altLang="zh-CN" sz="1700" kern="100" dirty="0">
                <a:latin typeface="Times New Roman" panose="02020603050405020304" pitchFamily="18" charset="0"/>
              </a:rPr>
              <a:t>,2016:1.</a:t>
            </a:r>
          </a:p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zh-CN" sz="17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Calibri" panose="020F0502020204030204" pitchFamily="34" charset="0"/>
              </a:rPr>
              <a:t>[3]</a:t>
            </a:r>
            <a:r>
              <a:rPr kumimoji="0" lang="zh-CN" altLang="en-US" sz="17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Calibri" panose="020F0502020204030204" pitchFamily="34" charset="0"/>
              </a:rPr>
              <a:t>杨弘平</a:t>
            </a:r>
            <a:r>
              <a:rPr kumimoji="0" lang="en-US" altLang="zh-CN" sz="17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Calibri" panose="020F0502020204030204" pitchFamily="34" charset="0"/>
              </a:rPr>
              <a:t>.UML2 </a:t>
            </a:r>
            <a:r>
              <a:rPr kumimoji="0" lang="zh-CN" altLang="en-US" sz="17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Calibri" panose="020F0502020204030204" pitchFamily="34" charset="0"/>
              </a:rPr>
              <a:t>基础、建模与设计教程</a:t>
            </a:r>
            <a:r>
              <a:rPr kumimoji="0" lang="en-US" altLang="zh-CN" sz="17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Calibri" panose="020F0502020204030204" pitchFamily="34" charset="0"/>
              </a:rPr>
              <a:t>. </a:t>
            </a:r>
            <a:r>
              <a:rPr kumimoji="0" lang="zh-CN" altLang="en-US" sz="17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Calibri" panose="020F0502020204030204" pitchFamily="34" charset="0"/>
              </a:rPr>
              <a:t>清华大学出版社</a:t>
            </a:r>
            <a:r>
              <a:rPr kumimoji="0" lang="en-US" altLang="zh-CN" sz="17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Calibri" panose="020F0502020204030204" pitchFamily="34" charset="0"/>
              </a:rPr>
              <a:t>2017.3.</a:t>
            </a:r>
            <a:endParaRPr lang="en-US" altLang="zh-CN" sz="1700" kern="100" dirty="0">
              <a:latin typeface="Times New Roman" panose="02020603050405020304" pitchFamily="18" charset="0"/>
            </a:endParaRPr>
          </a:p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zh-CN" sz="1700" kern="100" dirty="0">
                <a:latin typeface="Times New Roman" panose="02020603050405020304" pitchFamily="18" charset="0"/>
              </a:rPr>
              <a:t>[4]</a:t>
            </a:r>
            <a:r>
              <a:rPr lang="zh-CN" altLang="en-US" sz="1700" kern="100" dirty="0">
                <a:latin typeface="Times New Roman" panose="02020603050405020304" pitchFamily="18" charset="0"/>
              </a:rPr>
              <a:t>张海藩</a:t>
            </a:r>
            <a:r>
              <a:rPr lang="en-US" altLang="zh-CN" sz="1700" kern="100" dirty="0">
                <a:latin typeface="Times New Roman" panose="02020603050405020304" pitchFamily="18" charset="0"/>
              </a:rPr>
              <a:t>.</a:t>
            </a:r>
            <a:r>
              <a:rPr lang="zh-CN" altLang="en-US" sz="1700" kern="100" dirty="0">
                <a:latin typeface="Times New Roman" panose="02020603050405020304" pitchFamily="18" charset="0"/>
              </a:rPr>
              <a:t>软件工程导论</a:t>
            </a:r>
            <a:r>
              <a:rPr lang="en-US" altLang="zh-CN" sz="1700" kern="100" dirty="0">
                <a:latin typeface="Times New Roman" panose="02020603050405020304" pitchFamily="18" charset="0"/>
              </a:rPr>
              <a:t>[M].</a:t>
            </a:r>
            <a:r>
              <a:rPr lang="zh-CN" altLang="en-US" sz="1700" kern="100" dirty="0">
                <a:latin typeface="Times New Roman" panose="02020603050405020304" pitchFamily="18" charset="0"/>
              </a:rPr>
              <a:t>清华大学出版社</a:t>
            </a:r>
            <a:r>
              <a:rPr lang="en-US" altLang="zh-CN" sz="1700" kern="100" dirty="0">
                <a:latin typeface="Times New Roman" panose="02020603050405020304" pitchFamily="18" charset="0"/>
              </a:rPr>
              <a:t>:</a:t>
            </a:r>
            <a:r>
              <a:rPr lang="zh-CN" altLang="en-US" sz="1700" kern="100" dirty="0">
                <a:latin typeface="Times New Roman" panose="02020603050405020304" pitchFamily="18" charset="0"/>
              </a:rPr>
              <a:t>北京</a:t>
            </a:r>
            <a:r>
              <a:rPr lang="en-US" altLang="zh-CN" sz="1700" kern="100" dirty="0">
                <a:latin typeface="Times New Roman" panose="02020603050405020304" pitchFamily="18" charset="0"/>
              </a:rPr>
              <a:t>,2013:8.</a:t>
            </a:r>
          </a:p>
        </p:txBody>
      </p:sp>
      <p:grpSp>
        <p:nvGrpSpPr>
          <p:cNvPr id="10" name="PA_组合 30">
            <a:extLst>
              <a:ext uri="{FF2B5EF4-FFF2-40B4-BE49-F238E27FC236}">
                <a16:creationId xmlns:a16="http://schemas.microsoft.com/office/drawing/2014/main" id="{011B6A2C-0928-40EC-96C4-29E7F669A4C9}"/>
              </a:ext>
            </a:extLst>
          </p:cNvPr>
          <p:cNvGrpSpPr>
            <a:grpSpLocks/>
          </p:cNvGrpSpPr>
          <p:nvPr>
            <p:custDataLst>
              <p:tags r:id="rId7"/>
            </p:custDataLst>
          </p:nvPr>
        </p:nvGrpSpPr>
        <p:grpSpPr bwMode="auto">
          <a:xfrm>
            <a:off x="557597" y="2941039"/>
            <a:ext cx="1057275" cy="1603922"/>
            <a:chOff x="0" y="0"/>
            <a:chExt cx="1056192" cy="743368"/>
          </a:xfrm>
        </p:grpSpPr>
        <p:sp>
          <p:nvSpPr>
            <p:cNvPr id="11" name="矩形 13">
              <a:extLst>
                <a:ext uri="{FF2B5EF4-FFF2-40B4-BE49-F238E27FC236}">
                  <a16:creationId xmlns:a16="http://schemas.microsoft.com/office/drawing/2014/main" id="{E2560192-2B81-4E34-92C1-A487D6121E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"/>
              <a:ext cx="379854" cy="730784"/>
            </a:xfrm>
            <a:prstGeom prst="rect">
              <a:avLst/>
            </a:prstGeom>
            <a:solidFill>
              <a:srgbClr val="6C5B7B"/>
            </a:solidFill>
            <a:ln w="12700">
              <a:solidFill>
                <a:srgbClr val="6C5B7B"/>
              </a:solidFill>
              <a:miter lim="800000"/>
              <a:headEnd/>
              <a:tailEnd/>
            </a:ln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12" name="矩形 14">
              <a:extLst>
                <a:ext uri="{FF2B5EF4-FFF2-40B4-BE49-F238E27FC236}">
                  <a16:creationId xmlns:a16="http://schemas.microsoft.com/office/drawing/2014/main" id="{4C300D71-5827-4C89-BB46-6EF6157623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4898" y="1"/>
              <a:ext cx="101294" cy="743367"/>
            </a:xfrm>
            <a:prstGeom prst="rect">
              <a:avLst/>
            </a:prstGeom>
            <a:solidFill>
              <a:srgbClr val="F8B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13" name="矩形 15">
              <a:extLst>
                <a:ext uri="{FF2B5EF4-FFF2-40B4-BE49-F238E27FC236}">
                  <a16:creationId xmlns:a16="http://schemas.microsoft.com/office/drawing/2014/main" id="{AB674DE1-9AD9-45D6-85BC-618004E2C8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0235" y="1"/>
              <a:ext cx="177265" cy="743367"/>
            </a:xfrm>
            <a:prstGeom prst="rect">
              <a:avLst/>
            </a:prstGeom>
            <a:solidFill>
              <a:srgbClr val="F672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14" name="矩形 16">
              <a:extLst>
                <a:ext uri="{FF2B5EF4-FFF2-40B4-BE49-F238E27FC236}">
                  <a16:creationId xmlns:a16="http://schemas.microsoft.com/office/drawing/2014/main" id="{9AB861DE-C6E9-4D62-979B-5B5F8DEFEC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4185" y="0"/>
              <a:ext cx="296399" cy="743367"/>
            </a:xfrm>
            <a:prstGeom prst="rect">
              <a:avLst/>
            </a:prstGeom>
            <a:solidFill>
              <a:srgbClr val="C06C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</p:grpSp>
      <p:grpSp>
        <p:nvGrpSpPr>
          <p:cNvPr id="15" name="PA_组合 29">
            <a:extLst>
              <a:ext uri="{FF2B5EF4-FFF2-40B4-BE49-F238E27FC236}">
                <a16:creationId xmlns:a16="http://schemas.microsoft.com/office/drawing/2014/main" id="{D1C25838-02FD-4AA6-8A12-0C6FFC55D5F3}"/>
              </a:ext>
            </a:extLst>
          </p:cNvPr>
          <p:cNvGrpSpPr>
            <a:grpSpLocks/>
          </p:cNvGrpSpPr>
          <p:nvPr>
            <p:custDataLst>
              <p:tags r:id="rId8"/>
            </p:custDataLst>
          </p:nvPr>
        </p:nvGrpSpPr>
        <p:grpSpPr bwMode="auto">
          <a:xfrm>
            <a:off x="10236468" y="2941039"/>
            <a:ext cx="1038225" cy="1576770"/>
            <a:chOff x="0" y="0"/>
            <a:chExt cx="1039259" cy="743368"/>
          </a:xfrm>
        </p:grpSpPr>
        <p:sp>
          <p:nvSpPr>
            <p:cNvPr id="16" name="矩形 23">
              <a:extLst>
                <a:ext uri="{FF2B5EF4-FFF2-40B4-BE49-F238E27FC236}">
                  <a16:creationId xmlns:a16="http://schemas.microsoft.com/office/drawing/2014/main" id="{5C8B0396-C870-4A55-A088-6D233BBCD29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659405" y="1"/>
              <a:ext cx="379854" cy="730784"/>
            </a:xfrm>
            <a:prstGeom prst="rect">
              <a:avLst/>
            </a:prstGeom>
            <a:solidFill>
              <a:srgbClr val="6C5B7B"/>
            </a:solidFill>
            <a:ln w="12700">
              <a:solidFill>
                <a:srgbClr val="6C5B7B"/>
              </a:solidFill>
              <a:miter lim="800000"/>
              <a:headEnd/>
              <a:tailEnd/>
            </a:ln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17" name="矩形 24">
              <a:extLst>
                <a:ext uri="{FF2B5EF4-FFF2-40B4-BE49-F238E27FC236}">
                  <a16:creationId xmlns:a16="http://schemas.microsoft.com/office/drawing/2014/main" id="{B7536D57-3159-4FA1-AE86-0ADB5CD7E2B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0" y="1"/>
              <a:ext cx="101294" cy="743367"/>
            </a:xfrm>
            <a:prstGeom prst="rect">
              <a:avLst/>
            </a:prstGeom>
            <a:solidFill>
              <a:srgbClr val="F8B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18" name="矩形 25">
              <a:extLst>
                <a:ext uri="{FF2B5EF4-FFF2-40B4-BE49-F238E27FC236}">
                  <a16:creationId xmlns:a16="http://schemas.microsoft.com/office/drawing/2014/main" id="{5B606C4B-31BE-4C37-8F30-64BD8CDA01D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8692" y="1"/>
              <a:ext cx="177265" cy="743367"/>
            </a:xfrm>
            <a:prstGeom prst="rect">
              <a:avLst/>
            </a:prstGeom>
            <a:solidFill>
              <a:srgbClr val="F672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19" name="矩形 26">
              <a:extLst>
                <a:ext uri="{FF2B5EF4-FFF2-40B4-BE49-F238E27FC236}">
                  <a16:creationId xmlns:a16="http://schemas.microsoft.com/office/drawing/2014/main" id="{9E52D1A0-EC20-4BC6-9159-795827DBC8FA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335608" y="0"/>
              <a:ext cx="296399" cy="743367"/>
            </a:xfrm>
            <a:prstGeom prst="rect">
              <a:avLst/>
            </a:prstGeom>
            <a:solidFill>
              <a:srgbClr val="C06C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85055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8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E53A2274-B726-431F-B8A2-BFAE864FE538}"/>
              </a:ext>
            </a:extLst>
          </p:cNvPr>
          <p:cNvGrpSpPr/>
          <p:nvPr/>
        </p:nvGrpSpPr>
        <p:grpSpPr>
          <a:xfrm>
            <a:off x="3500072" y="1908175"/>
            <a:ext cx="6588125" cy="2019300"/>
            <a:chOff x="3578225" y="1730375"/>
            <a:chExt cx="6588125" cy="2019300"/>
          </a:xfrm>
        </p:grpSpPr>
        <p:sp>
          <p:nvSpPr>
            <p:cNvPr id="62466" name="PA_矩形 6">
              <a:extLst>
                <a:ext uri="{FF2B5EF4-FFF2-40B4-BE49-F238E27FC236}">
                  <a16:creationId xmlns:a16="http://schemas.microsoft.com/office/drawing/2014/main" id="{0B30DF64-FE27-484C-9FE6-09FE136F857B}"/>
                </a:ext>
              </a:extLst>
            </p:cNvPr>
            <p:cNvSpPr>
              <a:spLocks noChangeArrowheads="1"/>
            </p:cNvSpPr>
            <p:nvPr>
              <p:custDataLst>
                <p:tags r:id="rId2"/>
              </p:custDataLst>
            </p:nvPr>
          </p:nvSpPr>
          <p:spPr bwMode="auto">
            <a:xfrm>
              <a:off x="3621088" y="1876425"/>
              <a:ext cx="334962" cy="831850"/>
            </a:xfrm>
            <a:prstGeom prst="rect">
              <a:avLst/>
            </a:prstGeom>
            <a:solidFill>
              <a:srgbClr val="6C5B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62467" name="PA_任意多边形 44">
              <a:extLst>
                <a:ext uri="{FF2B5EF4-FFF2-40B4-BE49-F238E27FC236}">
                  <a16:creationId xmlns:a16="http://schemas.microsoft.com/office/drawing/2014/main" id="{32EDFC93-549B-42D6-8711-9E36690ACF58}"/>
                </a:ext>
              </a:extLst>
            </p:cNvPr>
            <p:cNvSpPr>
              <a:spLocks/>
            </p:cNvSpPr>
            <p:nvPr>
              <p:custDataLst>
                <p:tags r:id="rId3"/>
              </p:custDataLst>
            </p:nvPr>
          </p:nvSpPr>
          <p:spPr bwMode="auto">
            <a:xfrm rot="-9693783">
              <a:off x="4081463" y="2838450"/>
              <a:ext cx="6084887" cy="628650"/>
            </a:xfrm>
            <a:custGeom>
              <a:avLst/>
              <a:gdLst>
                <a:gd name="T0" fmla="*/ 6077441 w 6084724"/>
                <a:gd name="T1" fmla="*/ 630526 h 627714"/>
                <a:gd name="T2" fmla="*/ 0 w 6084724"/>
                <a:gd name="T3" fmla="*/ 630526 h 627714"/>
                <a:gd name="T4" fmla="*/ 4552789 w 6084724"/>
                <a:gd name="T5" fmla="*/ 0 h 627714"/>
                <a:gd name="T6" fmla="*/ 6085213 w 6084724"/>
                <a:gd name="T7" fmla="*/ 614691 h 6277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084724"/>
                <a:gd name="T13" fmla="*/ 0 h 627714"/>
                <a:gd name="T14" fmla="*/ 6084724 w 6084724"/>
                <a:gd name="T15" fmla="*/ 627714 h 6277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084724" h="627714">
                  <a:moveTo>
                    <a:pt x="6076952" y="627714"/>
                  </a:moveTo>
                  <a:lnTo>
                    <a:pt x="0" y="627714"/>
                  </a:lnTo>
                  <a:lnTo>
                    <a:pt x="4552423" y="0"/>
                  </a:lnTo>
                  <a:lnTo>
                    <a:pt x="6084724" y="611950"/>
                  </a:lnTo>
                  <a:lnTo>
                    <a:pt x="6076952" y="627714"/>
                  </a:lnTo>
                  <a:close/>
                </a:path>
              </a:pathLst>
            </a:custGeom>
            <a:solidFill>
              <a:srgbClr val="C06C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2468" name="PA_任意多边形 43">
              <a:extLst>
                <a:ext uri="{FF2B5EF4-FFF2-40B4-BE49-F238E27FC236}">
                  <a16:creationId xmlns:a16="http://schemas.microsoft.com/office/drawing/2014/main" id="{B985EFF9-F2E0-434B-8239-12CAF7489E57}"/>
                </a:ext>
              </a:extLst>
            </p:cNvPr>
            <p:cNvSpPr>
              <a:spLocks/>
            </p:cNvSpPr>
            <p:nvPr>
              <p:custDataLst>
                <p:tags r:id="rId4"/>
              </p:custDataLst>
            </p:nvPr>
          </p:nvSpPr>
          <p:spPr bwMode="auto">
            <a:xfrm rot="2694935">
              <a:off x="3578225" y="1730375"/>
              <a:ext cx="419100" cy="2019300"/>
            </a:xfrm>
            <a:custGeom>
              <a:avLst/>
              <a:gdLst>
                <a:gd name="T0" fmla="*/ 0 w 419914"/>
                <a:gd name="T1" fmla="*/ 41875 h 2019468"/>
                <a:gd name="T2" fmla="*/ 80660 w 419914"/>
                <a:gd name="T3" fmla="*/ 0 h 2019468"/>
                <a:gd name="T4" fmla="*/ 417477 w 419914"/>
                <a:gd name="T5" fmla="*/ 0 h 2019468"/>
                <a:gd name="T6" fmla="*/ 417477 w 419914"/>
                <a:gd name="T7" fmla="*/ 1600390 h 2019468"/>
                <a:gd name="T8" fmla="*/ 0 w 419914"/>
                <a:gd name="T9" fmla="*/ 2018964 h 20194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19914"/>
                <a:gd name="T16" fmla="*/ 0 h 2019468"/>
                <a:gd name="T17" fmla="*/ 419914 w 419914"/>
                <a:gd name="T18" fmla="*/ 2019468 h 20194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19914" h="2019468">
                  <a:moveTo>
                    <a:pt x="0" y="41884"/>
                  </a:moveTo>
                  <a:lnTo>
                    <a:pt x="81131" y="0"/>
                  </a:lnTo>
                  <a:lnTo>
                    <a:pt x="419914" y="0"/>
                  </a:lnTo>
                  <a:lnTo>
                    <a:pt x="419914" y="1600789"/>
                  </a:lnTo>
                  <a:lnTo>
                    <a:pt x="0" y="2019468"/>
                  </a:lnTo>
                  <a:lnTo>
                    <a:pt x="0" y="41884"/>
                  </a:lnTo>
                  <a:close/>
                </a:path>
              </a:pathLst>
            </a:custGeom>
            <a:solidFill>
              <a:srgbClr val="F672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2469" name="PA_矩形 31">
              <a:extLst>
                <a:ext uri="{FF2B5EF4-FFF2-40B4-BE49-F238E27FC236}">
                  <a16:creationId xmlns:a16="http://schemas.microsoft.com/office/drawing/2014/main" id="{4EEE5176-1211-432C-BE6E-46230C92201E}"/>
                </a:ext>
              </a:extLst>
            </p:cNvPr>
            <p:cNvSpPr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 flipH="1">
              <a:off x="4527550" y="2730500"/>
              <a:ext cx="100013" cy="654050"/>
            </a:xfrm>
            <a:prstGeom prst="rect">
              <a:avLst/>
            </a:prstGeom>
            <a:solidFill>
              <a:srgbClr val="F8B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</p:grpSp>
      <p:sp>
        <p:nvSpPr>
          <p:cNvPr id="62470" name="PA_文本框 32">
            <a:extLst>
              <a:ext uri="{FF2B5EF4-FFF2-40B4-BE49-F238E27FC236}">
                <a16:creationId xmlns:a16="http://schemas.microsoft.com/office/drawing/2014/main" id="{D7EDCF36-F7A2-4986-AA20-FCBDED616E80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3135313" y="3940175"/>
            <a:ext cx="5093061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6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+mn-cs"/>
                <a:sym typeface="微软雅黑" panose="020B0503020204020204" pitchFamily="34" charset="-122"/>
              </a:rPr>
              <a:t>感谢      观看</a:t>
            </a:r>
          </a:p>
        </p:txBody>
      </p:sp>
    </p:spTree>
    <p:extLst>
      <p:ext uri="{BB962C8B-B14F-4D97-AF65-F5344CB8AC3E}">
        <p14:creationId xmlns:p14="http://schemas.microsoft.com/office/powerpoint/2010/main" val="1066572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#ppt_w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8" dur="7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470" grpId="0" animBg="1" autoUpdateAnimBg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8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7" name="PA_矩形 1">
            <a:extLst>
              <a:ext uri="{FF2B5EF4-FFF2-40B4-BE49-F238E27FC236}">
                <a16:creationId xmlns:a16="http://schemas.microsoft.com/office/drawing/2014/main" id="{5344FA78-E004-49DC-ADC6-AAD3651ABC02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621463" y="0"/>
            <a:ext cx="5570537" cy="584200"/>
          </a:xfrm>
          <a:prstGeom prst="rect">
            <a:avLst/>
          </a:prstGeom>
          <a:solidFill>
            <a:srgbClr val="F8B1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6868" name="PA_矩形 2">
            <a:extLst>
              <a:ext uri="{FF2B5EF4-FFF2-40B4-BE49-F238E27FC236}">
                <a16:creationId xmlns:a16="http://schemas.microsoft.com/office/drawing/2014/main" id="{FD076AD9-E9F9-4F7D-B8C1-26CBA3DAE4E1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0"/>
            <a:ext cx="914400" cy="584200"/>
          </a:xfrm>
          <a:prstGeom prst="rect">
            <a:avLst/>
          </a:prstGeom>
          <a:solidFill>
            <a:srgbClr val="6C5B7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6869" name="PA_矩形 3">
            <a:extLst>
              <a:ext uri="{FF2B5EF4-FFF2-40B4-BE49-F238E27FC236}">
                <a16:creationId xmlns:a16="http://schemas.microsoft.com/office/drawing/2014/main" id="{6ECF38B8-39D1-419B-B744-B59FFE49D345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962025" y="0"/>
            <a:ext cx="376238" cy="584200"/>
          </a:xfrm>
          <a:prstGeom prst="rect">
            <a:avLst/>
          </a:prstGeom>
          <a:solidFill>
            <a:srgbClr val="C06C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6870" name="PA_矩形 4">
            <a:extLst>
              <a:ext uri="{FF2B5EF4-FFF2-40B4-BE49-F238E27FC236}">
                <a16:creationId xmlns:a16="http://schemas.microsoft.com/office/drawing/2014/main" id="{65B2AFA4-DE88-46DC-9781-E515DD9FA198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384300" y="0"/>
            <a:ext cx="146050" cy="584200"/>
          </a:xfrm>
          <a:prstGeom prst="rect">
            <a:avLst/>
          </a:prstGeom>
          <a:solidFill>
            <a:srgbClr val="F672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1" name="PA_矩形 9">
            <a:extLst>
              <a:ext uri="{FF2B5EF4-FFF2-40B4-BE49-F238E27FC236}">
                <a16:creationId xmlns:a16="http://schemas.microsoft.com/office/drawing/2014/main" id="{C9653FA0-E910-4450-AD5A-8C628F1148FB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3073341" y="0"/>
            <a:ext cx="162095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sym typeface="微软雅黑" panose="020B0503020204020204" pitchFamily="34" charset="-122"/>
              </a:rPr>
              <a:t>变更获取</a:t>
            </a:r>
          </a:p>
        </p:txBody>
      </p:sp>
      <p:sp>
        <p:nvSpPr>
          <p:cNvPr id="34" name="PA_文本框 54">
            <a:extLst>
              <a:ext uri="{FF2B5EF4-FFF2-40B4-BE49-F238E27FC236}">
                <a16:creationId xmlns:a16="http://schemas.microsoft.com/office/drawing/2014/main" id="{6CFD9B91-DFA3-46ED-BD1D-EC136FC827CA}"/>
              </a:ext>
            </a:extLst>
          </p:cNvPr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243840" y="1478281"/>
            <a:ext cx="8226650" cy="2369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6728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  <a:sym typeface="Calibri" panose="020F0502020204030204" pitchFamily="34" charset="0"/>
              </a:rPr>
              <a:t>教师用户代表：杨枨老师</a:t>
            </a:r>
            <a:endParaRPr kumimoji="0" lang="en-US" altLang="zh-CN" sz="3600" b="1" i="0" u="none" strike="noStrike" kern="1200" cap="none" spc="0" normalizeH="0" baseline="0" noProof="0" dirty="0">
              <a:ln>
                <a:noFill/>
              </a:ln>
              <a:solidFill>
                <a:srgbClr val="F6728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  <a:sym typeface="Calibri" panose="020F050202020403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发现我们项目的界面原型没有用户可以自主添加标签的功能，提出教师的咨询比较及时，有时候圈内提出一个新的概念时教师总是最先知道，所以教师用户应该能够增加新的标签。</a:t>
            </a:r>
            <a:endParaRPr lang="en-US" altLang="zh-CN" dirty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41799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PA_椭圆 15">
            <a:extLst>
              <a:ext uri="{FF2B5EF4-FFF2-40B4-BE49-F238E27FC236}">
                <a16:creationId xmlns:a16="http://schemas.microsoft.com/office/drawing/2014/main" id="{7EC44AC9-D98B-4EB9-87FD-4B8F885CA6DC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695575" y="4662488"/>
            <a:ext cx="800100" cy="798512"/>
          </a:xfrm>
          <a:prstGeom prst="ellipse">
            <a:avLst/>
          </a:prstGeom>
          <a:solidFill>
            <a:srgbClr val="C06C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0723" name="PA_椭圆 7">
            <a:extLst>
              <a:ext uri="{FF2B5EF4-FFF2-40B4-BE49-F238E27FC236}">
                <a16:creationId xmlns:a16="http://schemas.microsoft.com/office/drawing/2014/main" id="{E38A5960-1F91-4AC4-9F26-16177DF38B55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534150" y="3619500"/>
            <a:ext cx="1701800" cy="1701800"/>
          </a:xfrm>
          <a:prstGeom prst="ellipse">
            <a:avLst/>
          </a:prstGeom>
          <a:solidFill>
            <a:srgbClr val="F672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0724" name="PA_椭圆 8">
            <a:extLst>
              <a:ext uri="{FF2B5EF4-FFF2-40B4-BE49-F238E27FC236}">
                <a16:creationId xmlns:a16="http://schemas.microsoft.com/office/drawing/2014/main" id="{C315BB2E-7620-44D4-9F3F-33D8B46FA4ED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3797300" y="1397000"/>
            <a:ext cx="3543300" cy="3543300"/>
          </a:xfrm>
          <a:prstGeom prst="ellipse">
            <a:avLst/>
          </a:prstGeom>
          <a:solidFill>
            <a:srgbClr val="6C5B7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0725" name="PA_椭圆 1">
            <a:extLst>
              <a:ext uri="{FF2B5EF4-FFF2-40B4-BE49-F238E27FC236}">
                <a16:creationId xmlns:a16="http://schemas.microsoft.com/office/drawing/2014/main" id="{C8D1D537-3B3D-44AF-A553-3A13BA9F2DE9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6534150" y="812800"/>
            <a:ext cx="2590800" cy="2590800"/>
          </a:xfrm>
          <a:prstGeom prst="ellipse">
            <a:avLst/>
          </a:prstGeom>
          <a:solidFill>
            <a:srgbClr val="C06C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0726" name="PA_椭圆 9">
            <a:extLst>
              <a:ext uri="{FF2B5EF4-FFF2-40B4-BE49-F238E27FC236}">
                <a16:creationId xmlns:a16="http://schemas.microsoft.com/office/drawing/2014/main" id="{780E63F5-3EFA-4949-9983-ADA1CDB84D75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2954338" y="3390900"/>
            <a:ext cx="1930400" cy="1930400"/>
          </a:xfrm>
          <a:prstGeom prst="ellipse">
            <a:avLst/>
          </a:prstGeom>
          <a:solidFill>
            <a:srgbClr val="F8B1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0727" name="PA_椭圆 10">
            <a:extLst>
              <a:ext uri="{FF2B5EF4-FFF2-40B4-BE49-F238E27FC236}">
                <a16:creationId xmlns:a16="http://schemas.microsoft.com/office/drawing/2014/main" id="{2A53BD4E-F438-4F95-AA53-17EEA39DD342}"/>
              </a:ext>
            </a:extLst>
          </p:cNvPr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914525" y="1397000"/>
            <a:ext cx="514350" cy="514350"/>
          </a:xfrm>
          <a:prstGeom prst="ellipse">
            <a:avLst/>
          </a:prstGeom>
          <a:solidFill>
            <a:srgbClr val="C06C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0728" name="PA_椭圆 11">
            <a:extLst>
              <a:ext uri="{FF2B5EF4-FFF2-40B4-BE49-F238E27FC236}">
                <a16:creationId xmlns:a16="http://schemas.microsoft.com/office/drawing/2014/main" id="{1A8BADA9-B7FE-41ED-A637-EF25266A6A35}"/>
              </a:ext>
            </a:extLst>
          </p:cNvPr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5280025" y="5842000"/>
            <a:ext cx="288925" cy="288925"/>
          </a:xfrm>
          <a:prstGeom prst="ellipse">
            <a:avLst/>
          </a:prstGeom>
          <a:solidFill>
            <a:srgbClr val="F672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0729" name="PA_椭圆 12">
            <a:extLst>
              <a:ext uri="{FF2B5EF4-FFF2-40B4-BE49-F238E27FC236}">
                <a16:creationId xmlns:a16="http://schemas.microsoft.com/office/drawing/2014/main" id="{237B45BA-E66D-4FD1-94D1-E59DD57AA7E6}"/>
              </a:ext>
            </a:extLst>
          </p:cNvPr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9815513" y="2139950"/>
            <a:ext cx="523875" cy="523875"/>
          </a:xfrm>
          <a:prstGeom prst="ellipse">
            <a:avLst/>
          </a:prstGeom>
          <a:solidFill>
            <a:srgbClr val="F8B1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0730" name="PA_椭圆 13">
            <a:extLst>
              <a:ext uri="{FF2B5EF4-FFF2-40B4-BE49-F238E27FC236}">
                <a16:creationId xmlns:a16="http://schemas.microsoft.com/office/drawing/2014/main" id="{5985E40A-0F6E-4F0B-AE3A-99632E5814A5}"/>
              </a:ext>
            </a:extLst>
          </p:cNvPr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5045075" y="412750"/>
            <a:ext cx="798513" cy="800100"/>
          </a:xfrm>
          <a:prstGeom prst="ellipse">
            <a:avLst/>
          </a:prstGeom>
          <a:solidFill>
            <a:srgbClr val="F8B1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0731" name="PA_椭圆 14">
            <a:extLst>
              <a:ext uri="{FF2B5EF4-FFF2-40B4-BE49-F238E27FC236}">
                <a16:creationId xmlns:a16="http://schemas.microsoft.com/office/drawing/2014/main" id="{7B12F1EA-64F9-4460-ACA3-0BFF1569999C}"/>
              </a:ext>
            </a:extLst>
          </p:cNvPr>
          <p:cNvSpPr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9763125" y="4819650"/>
            <a:ext cx="244475" cy="242888"/>
          </a:xfrm>
          <a:prstGeom prst="ellipse">
            <a:avLst/>
          </a:prstGeom>
          <a:solidFill>
            <a:srgbClr val="6C5B7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0732" name="PA_文本框 2">
            <a:extLst>
              <a:ext uri="{FF2B5EF4-FFF2-40B4-BE49-F238E27FC236}">
                <a16:creationId xmlns:a16="http://schemas.microsoft.com/office/drawing/2014/main" id="{A2D2C51A-D7C7-41C8-A625-8BCF8A04ACCD}"/>
              </a:ext>
            </a:extLst>
          </p:cNvPr>
          <p:cNvSpPr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4921250" y="1384300"/>
            <a:ext cx="1470274" cy="31547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sz="19900" b="1" dirty="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sym typeface="方正姚体" panose="02010601030101010101" pitchFamily="2" charset="-122"/>
              </a:rPr>
              <a:t>2</a:t>
            </a:r>
            <a:endParaRPr kumimoji="0" lang="zh-CN" altLang="en-US" sz="199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方正姚体" panose="02010601030101010101" pitchFamily="2" charset="-122"/>
              <a:ea typeface="方正姚体" panose="02010601030101010101" pitchFamily="2" charset="-122"/>
              <a:cs typeface="+mn-cs"/>
              <a:sym typeface="方正姚体" panose="02010601030101010101" pitchFamily="2" charset="-122"/>
            </a:endParaRPr>
          </a:p>
        </p:txBody>
      </p:sp>
      <p:sp>
        <p:nvSpPr>
          <p:cNvPr id="30733" name="PA_文本框 17">
            <a:extLst>
              <a:ext uri="{FF2B5EF4-FFF2-40B4-BE49-F238E27FC236}">
                <a16:creationId xmlns:a16="http://schemas.microsoft.com/office/drawing/2014/main" id="{136D7366-53EC-4AD5-961B-B665810C8986}"/>
              </a:ext>
            </a:extLst>
          </p:cNvPr>
          <p:cNvSpPr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6855579" y="1319755"/>
            <a:ext cx="2037737" cy="1754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  <a:sym typeface="Calibri" panose="020F0502020204030204" pitchFamily="34" charset="0"/>
              </a:rPr>
              <a:t>CCB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3600" b="1" dirty="0">
                <a:solidFill>
                  <a:srgbClr val="FFFFFF"/>
                </a:solidFill>
              </a:rPr>
              <a:t>委员会的</a:t>
            </a:r>
            <a:endParaRPr lang="en-US" altLang="zh-CN" sz="3600" b="1" dirty="0">
              <a:solidFill>
                <a:srgbClr val="FFFFFF"/>
              </a:solidFill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3600" b="1" dirty="0">
                <a:solidFill>
                  <a:srgbClr val="FFFFFF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成立</a:t>
            </a:r>
            <a:endParaRPr kumimoji="0" lang="en-US" altLang="zh-CN" sz="3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宋体" panose="02010600030101010101" pitchFamily="2" charset="-122"/>
              <a:cs typeface="+mn-cs"/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83437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7" name="PA_矩形 1">
            <a:extLst>
              <a:ext uri="{FF2B5EF4-FFF2-40B4-BE49-F238E27FC236}">
                <a16:creationId xmlns:a16="http://schemas.microsoft.com/office/drawing/2014/main" id="{5344FA78-E004-49DC-ADC6-AAD3651ABC02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621463" y="0"/>
            <a:ext cx="5570537" cy="584200"/>
          </a:xfrm>
          <a:prstGeom prst="rect">
            <a:avLst/>
          </a:prstGeom>
          <a:solidFill>
            <a:srgbClr val="F8B1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6868" name="PA_矩形 2">
            <a:extLst>
              <a:ext uri="{FF2B5EF4-FFF2-40B4-BE49-F238E27FC236}">
                <a16:creationId xmlns:a16="http://schemas.microsoft.com/office/drawing/2014/main" id="{FD076AD9-E9F9-4F7D-B8C1-26CBA3DAE4E1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0"/>
            <a:ext cx="914400" cy="584200"/>
          </a:xfrm>
          <a:prstGeom prst="rect">
            <a:avLst/>
          </a:prstGeom>
          <a:solidFill>
            <a:srgbClr val="6C5B7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6869" name="PA_矩形 3">
            <a:extLst>
              <a:ext uri="{FF2B5EF4-FFF2-40B4-BE49-F238E27FC236}">
                <a16:creationId xmlns:a16="http://schemas.microsoft.com/office/drawing/2014/main" id="{6ECF38B8-39D1-419B-B744-B59FFE49D345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962025" y="0"/>
            <a:ext cx="376238" cy="584200"/>
          </a:xfrm>
          <a:prstGeom prst="rect">
            <a:avLst/>
          </a:prstGeom>
          <a:solidFill>
            <a:srgbClr val="C06C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6870" name="PA_矩形 4">
            <a:extLst>
              <a:ext uri="{FF2B5EF4-FFF2-40B4-BE49-F238E27FC236}">
                <a16:creationId xmlns:a16="http://schemas.microsoft.com/office/drawing/2014/main" id="{65B2AFA4-DE88-46DC-9781-E515DD9FA198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384300" y="0"/>
            <a:ext cx="146050" cy="584200"/>
          </a:xfrm>
          <a:prstGeom prst="rect">
            <a:avLst/>
          </a:prstGeom>
          <a:solidFill>
            <a:srgbClr val="F672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1" name="PA_矩形 9">
            <a:extLst>
              <a:ext uri="{FF2B5EF4-FFF2-40B4-BE49-F238E27FC236}">
                <a16:creationId xmlns:a16="http://schemas.microsoft.com/office/drawing/2014/main" id="{C9653FA0-E910-4450-AD5A-8C628F1148FB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3444964" y="60980"/>
            <a:ext cx="198002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  <a:sym typeface="微软雅黑" panose="020B0503020204020204" pitchFamily="34" charset="-122"/>
              </a:rPr>
              <a:t>委员会组成</a:t>
            </a:r>
          </a:p>
        </p:txBody>
      </p:sp>
      <p:sp>
        <p:nvSpPr>
          <p:cNvPr id="13" name="PA_椭圆 51">
            <a:extLst>
              <a:ext uri="{FF2B5EF4-FFF2-40B4-BE49-F238E27FC236}">
                <a16:creationId xmlns:a16="http://schemas.microsoft.com/office/drawing/2014/main" id="{43AD7DE4-F64C-40CA-97CC-9C1EC3DCA4A7}"/>
              </a:ext>
            </a:extLst>
          </p:cNvPr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533526" y="1123878"/>
            <a:ext cx="447675" cy="447675"/>
          </a:xfrm>
          <a:prstGeom prst="ellipse">
            <a:avLst/>
          </a:prstGeom>
          <a:solidFill>
            <a:srgbClr val="F672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14" name="PA_椭圆 52">
            <a:extLst>
              <a:ext uri="{FF2B5EF4-FFF2-40B4-BE49-F238E27FC236}">
                <a16:creationId xmlns:a16="http://schemas.microsoft.com/office/drawing/2014/main" id="{07468360-302F-41E4-957B-4060E9D55CAD}"/>
              </a:ext>
            </a:extLst>
          </p:cNvPr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457200" y="3429000"/>
            <a:ext cx="447675" cy="447675"/>
          </a:xfrm>
          <a:prstGeom prst="ellipse">
            <a:avLst/>
          </a:prstGeom>
          <a:solidFill>
            <a:srgbClr val="C06C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16" name="PA_文本框 54">
            <a:extLst>
              <a:ext uri="{FF2B5EF4-FFF2-40B4-BE49-F238E27FC236}">
                <a16:creationId xmlns:a16="http://schemas.microsoft.com/office/drawing/2014/main" id="{2290CE36-9B42-464D-9896-12F5501EAA87}"/>
              </a:ext>
            </a:extLst>
          </p:cNvPr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1210978" y="1055329"/>
            <a:ext cx="323910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F6728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  <a:sym typeface="Calibri" panose="020F0502020204030204" pitchFamily="34" charset="0"/>
              </a:rPr>
              <a:t>CCB</a:t>
            </a:r>
            <a:r>
              <a:rPr lang="zh-CN" altLang="en-US" sz="3200" b="1" dirty="0">
                <a:solidFill>
                  <a:srgbClr val="F67280"/>
                </a:solidFill>
              </a:rPr>
              <a:t>主席</a:t>
            </a: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srgbClr val="F6728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  <a:sym typeface="Calibri" panose="020F0502020204030204" pitchFamily="34" charset="0"/>
            </a:endParaRPr>
          </a:p>
        </p:txBody>
      </p:sp>
      <p:sp>
        <p:nvSpPr>
          <p:cNvPr id="17" name="PA_文本框 55">
            <a:extLst>
              <a:ext uri="{FF2B5EF4-FFF2-40B4-BE49-F238E27FC236}">
                <a16:creationId xmlns:a16="http://schemas.microsoft.com/office/drawing/2014/main" id="{A2E61024-470C-4EC6-B1FB-A2CE3AB55C85}"/>
              </a:ext>
            </a:extLst>
          </p:cNvPr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1210978" y="3360449"/>
            <a:ext cx="211106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sz="3200" b="1" dirty="0">
                <a:solidFill>
                  <a:srgbClr val="C06C84"/>
                </a:solidFill>
              </a:rPr>
              <a:t>CCB</a:t>
            </a:r>
            <a:r>
              <a:rPr lang="zh-CN" altLang="en-US" sz="3200" b="1" dirty="0">
                <a:solidFill>
                  <a:srgbClr val="C06C84"/>
                </a:solidFill>
              </a:rPr>
              <a:t>评审员</a:t>
            </a:r>
            <a:endParaRPr lang="en-US" altLang="zh-CN" sz="3200" b="1" dirty="0">
              <a:solidFill>
                <a:srgbClr val="C06C84"/>
              </a:solidFill>
            </a:endParaRPr>
          </a:p>
        </p:txBody>
      </p:sp>
      <p:sp>
        <p:nvSpPr>
          <p:cNvPr id="20" name="PA_文本框 54">
            <a:extLst>
              <a:ext uri="{FF2B5EF4-FFF2-40B4-BE49-F238E27FC236}">
                <a16:creationId xmlns:a16="http://schemas.microsoft.com/office/drawing/2014/main" id="{58AFA57C-7A83-484C-B9AF-F2108400D069}"/>
              </a:ext>
            </a:extLst>
          </p:cNvPr>
          <p:cNvSpPr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5329337" y="1055329"/>
            <a:ext cx="5422230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lv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zh-CN" altLang="en-US" b="1" dirty="0">
                <a:solidFill>
                  <a:srgbClr val="F67280"/>
                </a:solidFill>
              </a:rPr>
              <a:t>姚腾林</a:t>
            </a:r>
            <a:endParaRPr lang="en-US" altLang="zh-CN" b="1" dirty="0">
              <a:solidFill>
                <a:srgbClr val="F67280"/>
              </a:solidFill>
            </a:endParaRPr>
          </a:p>
          <a:p>
            <a:pPr lv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zh-CN" altLang="en-US" sz="16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同选题小组组长，对项目有一定的了解，同时也是开发人员代表，了解开发技术上的可行性。</a:t>
            </a:r>
            <a:endParaRPr lang="en-US" altLang="zh-CN" sz="1600" dirty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lang="en-US" altLang="zh-CN" sz="2400" b="1" dirty="0">
              <a:solidFill>
                <a:srgbClr val="F67280"/>
              </a:solidFill>
            </a:endParaRPr>
          </a:p>
        </p:txBody>
      </p:sp>
      <p:sp>
        <p:nvSpPr>
          <p:cNvPr id="29" name="PA_文本框 55">
            <a:extLst>
              <a:ext uri="{FF2B5EF4-FFF2-40B4-BE49-F238E27FC236}">
                <a16:creationId xmlns:a16="http://schemas.microsoft.com/office/drawing/2014/main" id="{46156182-09F0-4DDB-ADC5-4ED3E0348EEA}"/>
              </a:ext>
            </a:extLst>
          </p:cNvPr>
          <p:cNvSpPr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5424993" y="3268116"/>
            <a:ext cx="5395730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lv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zh-CN" altLang="en-US" b="1" dirty="0">
                <a:solidFill>
                  <a:srgbClr val="C06C84"/>
                </a:solidFill>
              </a:rPr>
              <a:t>马嘉伟</a:t>
            </a:r>
            <a:endParaRPr lang="en-US" altLang="zh-CN" b="1" dirty="0">
              <a:solidFill>
                <a:srgbClr val="C06C84"/>
              </a:solidFill>
            </a:endParaRPr>
          </a:p>
          <a:p>
            <a:pPr lv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zh-CN" altLang="en-US" sz="16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同专业同学，对该项目有一定了解。</a:t>
            </a:r>
            <a:endParaRPr lang="en-US" altLang="zh-CN" sz="1600" dirty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  <a:sym typeface="微软雅黑" panose="020B0503020204020204" pitchFamily="34" charset="-122"/>
            </a:endParaRPr>
          </a:p>
        </p:txBody>
      </p:sp>
      <p:sp>
        <p:nvSpPr>
          <p:cNvPr id="32" name="PA_文本框 55">
            <a:extLst>
              <a:ext uri="{FF2B5EF4-FFF2-40B4-BE49-F238E27FC236}">
                <a16:creationId xmlns:a16="http://schemas.microsoft.com/office/drawing/2014/main" id="{1FF583F7-32F5-43D8-9752-63BB47019C13}"/>
              </a:ext>
            </a:extLst>
          </p:cNvPr>
          <p:cNvSpPr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5424993" y="4347392"/>
            <a:ext cx="5395731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b="1" dirty="0">
                <a:solidFill>
                  <a:srgbClr val="C06C84"/>
                </a:solidFill>
              </a:rPr>
              <a:t>陈冰洁</a:t>
            </a:r>
            <a:endParaRPr lang="en-US" altLang="zh-CN" b="1" dirty="0">
              <a:solidFill>
                <a:srgbClr val="C06C84"/>
              </a:solidFill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16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同选题小组成员，对项目有一定了解</a:t>
            </a:r>
            <a:endParaRPr lang="en-US" altLang="zh-CN" sz="1600" dirty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  <a:sym typeface="微软雅黑" panose="020B0503020204020204" pitchFamily="34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DC6FD027-BAB9-49B5-A1EC-5FC9FA7B2B74}"/>
              </a:ext>
            </a:extLst>
          </p:cNvPr>
          <p:cNvSpPr txBox="1"/>
          <p:nvPr/>
        </p:nvSpPr>
        <p:spPr>
          <a:xfrm>
            <a:off x="757363" y="1841878"/>
            <a:ext cx="385064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zh-CN" altLang="en-US" sz="18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变更控制委员会主席；如果</a:t>
            </a:r>
            <a:r>
              <a:rPr lang="en-US" altLang="zh-CN" sz="18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CCB</a:t>
            </a:r>
            <a:r>
              <a:rPr lang="zh-CN" altLang="en-US" sz="18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意见不一致，一般情况下主席有最终的决策权；为每一个变更请求选定评估者和修改者。</a:t>
            </a:r>
            <a:endParaRPr lang="en-US" altLang="zh-CN" sz="1800" dirty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E247F8FC-62B7-444B-91CB-A7EE1A2A5444}"/>
              </a:ext>
            </a:extLst>
          </p:cNvPr>
          <p:cNvSpPr txBox="1"/>
          <p:nvPr/>
        </p:nvSpPr>
        <p:spPr>
          <a:xfrm>
            <a:off x="757363" y="4484904"/>
            <a:ext cx="385064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应</a:t>
            </a:r>
            <a:r>
              <a:rPr lang="en-US" altLang="zh-CN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CCB</a:t>
            </a:r>
            <a:r>
              <a:rPr lang="zh-CN" altLang="zh-CN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主席的要求，负责分析可能受提议的变更影响的人；可以是技术人员，客户、市场人员或集这几个角色于一身者</a:t>
            </a:r>
            <a:endParaRPr lang="zh-CN" altLang="en-US" dirty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72786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7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7" name="PA_矩形 1">
            <a:extLst>
              <a:ext uri="{FF2B5EF4-FFF2-40B4-BE49-F238E27FC236}">
                <a16:creationId xmlns:a16="http://schemas.microsoft.com/office/drawing/2014/main" id="{5344FA78-E004-49DC-ADC6-AAD3651ABC02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621463" y="0"/>
            <a:ext cx="5570537" cy="584200"/>
          </a:xfrm>
          <a:prstGeom prst="rect">
            <a:avLst/>
          </a:prstGeom>
          <a:solidFill>
            <a:srgbClr val="F8B1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6868" name="PA_矩形 2">
            <a:extLst>
              <a:ext uri="{FF2B5EF4-FFF2-40B4-BE49-F238E27FC236}">
                <a16:creationId xmlns:a16="http://schemas.microsoft.com/office/drawing/2014/main" id="{FD076AD9-E9F9-4F7D-B8C1-26CBA3DAE4E1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0"/>
            <a:ext cx="914400" cy="584200"/>
          </a:xfrm>
          <a:prstGeom prst="rect">
            <a:avLst/>
          </a:prstGeom>
          <a:solidFill>
            <a:srgbClr val="6C5B7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6869" name="PA_矩形 3">
            <a:extLst>
              <a:ext uri="{FF2B5EF4-FFF2-40B4-BE49-F238E27FC236}">
                <a16:creationId xmlns:a16="http://schemas.microsoft.com/office/drawing/2014/main" id="{6ECF38B8-39D1-419B-B744-B59FFE49D345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962025" y="0"/>
            <a:ext cx="376238" cy="584200"/>
          </a:xfrm>
          <a:prstGeom prst="rect">
            <a:avLst/>
          </a:prstGeom>
          <a:solidFill>
            <a:srgbClr val="C06C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6870" name="PA_矩形 4">
            <a:extLst>
              <a:ext uri="{FF2B5EF4-FFF2-40B4-BE49-F238E27FC236}">
                <a16:creationId xmlns:a16="http://schemas.microsoft.com/office/drawing/2014/main" id="{65B2AFA4-DE88-46DC-9781-E515DD9FA198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384300" y="0"/>
            <a:ext cx="146050" cy="584200"/>
          </a:xfrm>
          <a:prstGeom prst="rect">
            <a:avLst/>
          </a:prstGeom>
          <a:solidFill>
            <a:srgbClr val="F672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1" name="PA_矩形 9">
            <a:extLst>
              <a:ext uri="{FF2B5EF4-FFF2-40B4-BE49-F238E27FC236}">
                <a16:creationId xmlns:a16="http://schemas.microsoft.com/office/drawing/2014/main" id="{C9653FA0-E910-4450-AD5A-8C628F1148FB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2963939" y="78510"/>
            <a:ext cx="162095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  <a:sym typeface="微软雅黑" panose="020B0503020204020204" pitchFamily="34" charset="-122"/>
              </a:rPr>
              <a:t>邀请邮件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F593347-0E4C-4D74-954C-25D18FB9418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00126" y="601730"/>
            <a:ext cx="8825458" cy="256549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523A6D8-5A2D-41AB-8D4E-41DEC1B8461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04095" y="2277745"/>
            <a:ext cx="8821489" cy="2670873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2D130BFC-2B4F-4F0E-AE4D-2229B80F0E8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58096" y="3719164"/>
            <a:ext cx="8909517" cy="2863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230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PA_椭圆 15">
            <a:extLst>
              <a:ext uri="{FF2B5EF4-FFF2-40B4-BE49-F238E27FC236}">
                <a16:creationId xmlns:a16="http://schemas.microsoft.com/office/drawing/2014/main" id="{7EC44AC9-D98B-4EB9-87FD-4B8F885CA6DC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695575" y="4662488"/>
            <a:ext cx="800100" cy="798512"/>
          </a:xfrm>
          <a:prstGeom prst="ellipse">
            <a:avLst/>
          </a:prstGeom>
          <a:solidFill>
            <a:srgbClr val="C06C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0723" name="PA_椭圆 7">
            <a:extLst>
              <a:ext uri="{FF2B5EF4-FFF2-40B4-BE49-F238E27FC236}">
                <a16:creationId xmlns:a16="http://schemas.microsoft.com/office/drawing/2014/main" id="{E38A5960-1F91-4AC4-9F26-16177DF38B55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534150" y="3619500"/>
            <a:ext cx="1701800" cy="1701800"/>
          </a:xfrm>
          <a:prstGeom prst="ellipse">
            <a:avLst/>
          </a:prstGeom>
          <a:solidFill>
            <a:srgbClr val="F672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0724" name="PA_椭圆 8">
            <a:extLst>
              <a:ext uri="{FF2B5EF4-FFF2-40B4-BE49-F238E27FC236}">
                <a16:creationId xmlns:a16="http://schemas.microsoft.com/office/drawing/2014/main" id="{C315BB2E-7620-44D4-9F3F-33D8B46FA4ED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3797300" y="1397000"/>
            <a:ext cx="3543300" cy="3543300"/>
          </a:xfrm>
          <a:prstGeom prst="ellipse">
            <a:avLst/>
          </a:prstGeom>
          <a:solidFill>
            <a:srgbClr val="6C5B7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0725" name="PA_椭圆 1">
            <a:extLst>
              <a:ext uri="{FF2B5EF4-FFF2-40B4-BE49-F238E27FC236}">
                <a16:creationId xmlns:a16="http://schemas.microsoft.com/office/drawing/2014/main" id="{C8D1D537-3B3D-44AF-A553-3A13BA9F2DE9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6534150" y="812800"/>
            <a:ext cx="2590800" cy="2590800"/>
          </a:xfrm>
          <a:prstGeom prst="ellipse">
            <a:avLst/>
          </a:prstGeom>
          <a:solidFill>
            <a:srgbClr val="C06C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0726" name="PA_椭圆 9">
            <a:extLst>
              <a:ext uri="{FF2B5EF4-FFF2-40B4-BE49-F238E27FC236}">
                <a16:creationId xmlns:a16="http://schemas.microsoft.com/office/drawing/2014/main" id="{780E63F5-3EFA-4949-9983-ADA1CDB84D75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2954338" y="3390900"/>
            <a:ext cx="1930400" cy="1930400"/>
          </a:xfrm>
          <a:prstGeom prst="ellipse">
            <a:avLst/>
          </a:prstGeom>
          <a:solidFill>
            <a:srgbClr val="F8B1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0727" name="PA_椭圆 10">
            <a:extLst>
              <a:ext uri="{FF2B5EF4-FFF2-40B4-BE49-F238E27FC236}">
                <a16:creationId xmlns:a16="http://schemas.microsoft.com/office/drawing/2014/main" id="{2A53BD4E-F438-4F95-AA53-17EEA39DD342}"/>
              </a:ext>
            </a:extLst>
          </p:cNvPr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914525" y="1397000"/>
            <a:ext cx="514350" cy="514350"/>
          </a:xfrm>
          <a:prstGeom prst="ellipse">
            <a:avLst/>
          </a:prstGeom>
          <a:solidFill>
            <a:srgbClr val="C06C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0728" name="PA_椭圆 11">
            <a:extLst>
              <a:ext uri="{FF2B5EF4-FFF2-40B4-BE49-F238E27FC236}">
                <a16:creationId xmlns:a16="http://schemas.microsoft.com/office/drawing/2014/main" id="{1A8BADA9-B7FE-41ED-A637-EF25266A6A35}"/>
              </a:ext>
            </a:extLst>
          </p:cNvPr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5280025" y="5842000"/>
            <a:ext cx="288925" cy="288925"/>
          </a:xfrm>
          <a:prstGeom prst="ellipse">
            <a:avLst/>
          </a:prstGeom>
          <a:solidFill>
            <a:srgbClr val="F672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0729" name="PA_椭圆 12">
            <a:extLst>
              <a:ext uri="{FF2B5EF4-FFF2-40B4-BE49-F238E27FC236}">
                <a16:creationId xmlns:a16="http://schemas.microsoft.com/office/drawing/2014/main" id="{237B45BA-E66D-4FD1-94D1-E59DD57AA7E6}"/>
              </a:ext>
            </a:extLst>
          </p:cNvPr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9815513" y="2139950"/>
            <a:ext cx="523875" cy="523875"/>
          </a:xfrm>
          <a:prstGeom prst="ellipse">
            <a:avLst/>
          </a:prstGeom>
          <a:solidFill>
            <a:srgbClr val="F8B1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0730" name="PA_椭圆 13">
            <a:extLst>
              <a:ext uri="{FF2B5EF4-FFF2-40B4-BE49-F238E27FC236}">
                <a16:creationId xmlns:a16="http://schemas.microsoft.com/office/drawing/2014/main" id="{5985E40A-0F6E-4F0B-AE3A-99632E5814A5}"/>
              </a:ext>
            </a:extLst>
          </p:cNvPr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5045075" y="412750"/>
            <a:ext cx="798513" cy="800100"/>
          </a:xfrm>
          <a:prstGeom prst="ellipse">
            <a:avLst/>
          </a:prstGeom>
          <a:solidFill>
            <a:srgbClr val="F8B1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0731" name="PA_椭圆 14">
            <a:extLst>
              <a:ext uri="{FF2B5EF4-FFF2-40B4-BE49-F238E27FC236}">
                <a16:creationId xmlns:a16="http://schemas.microsoft.com/office/drawing/2014/main" id="{7B12F1EA-64F9-4460-ACA3-0BFF1569999C}"/>
              </a:ext>
            </a:extLst>
          </p:cNvPr>
          <p:cNvSpPr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9763125" y="4819650"/>
            <a:ext cx="244475" cy="242888"/>
          </a:xfrm>
          <a:prstGeom prst="ellipse">
            <a:avLst/>
          </a:prstGeom>
          <a:solidFill>
            <a:srgbClr val="6C5B7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0732" name="PA_文本框 2">
            <a:extLst>
              <a:ext uri="{FF2B5EF4-FFF2-40B4-BE49-F238E27FC236}">
                <a16:creationId xmlns:a16="http://schemas.microsoft.com/office/drawing/2014/main" id="{A2D2C51A-D7C7-41C8-A625-8BCF8A04ACCD}"/>
              </a:ext>
            </a:extLst>
          </p:cNvPr>
          <p:cNvSpPr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4921250" y="1384300"/>
            <a:ext cx="1470274" cy="31547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199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方正姚体" panose="02010601030101010101" pitchFamily="2" charset="-122"/>
                <a:ea typeface="方正姚体" panose="02010601030101010101" pitchFamily="2" charset="-122"/>
                <a:cs typeface="+mn-cs"/>
                <a:sym typeface="方正姚体" panose="02010601030101010101" pitchFamily="2" charset="-122"/>
              </a:rPr>
              <a:t>3</a:t>
            </a:r>
            <a:endParaRPr kumimoji="0" lang="zh-CN" altLang="en-US" sz="199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方正姚体" panose="02010601030101010101" pitchFamily="2" charset="-122"/>
              <a:ea typeface="方正姚体" panose="02010601030101010101" pitchFamily="2" charset="-122"/>
              <a:cs typeface="+mn-cs"/>
              <a:sym typeface="方正姚体" panose="02010601030101010101" pitchFamily="2" charset="-122"/>
            </a:endParaRPr>
          </a:p>
        </p:txBody>
      </p:sp>
      <p:sp>
        <p:nvSpPr>
          <p:cNvPr id="30733" name="PA_文本框 17">
            <a:extLst>
              <a:ext uri="{FF2B5EF4-FFF2-40B4-BE49-F238E27FC236}">
                <a16:creationId xmlns:a16="http://schemas.microsoft.com/office/drawing/2014/main" id="{136D7366-53EC-4AD5-961B-B665810C8986}"/>
              </a:ext>
            </a:extLst>
          </p:cNvPr>
          <p:cNvSpPr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6801157" y="1755556"/>
            <a:ext cx="2037737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  <a:sym typeface="Calibri" panose="020F0502020204030204" pitchFamily="34" charset="0"/>
              </a:rPr>
              <a:t>变更影响</a:t>
            </a:r>
            <a:endParaRPr kumimoji="0" lang="en-US" altLang="zh-CN" sz="3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  <a:sym typeface="Calibri" panose="020F050202020403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sz="3600" b="1" dirty="0">
                <a:solidFill>
                  <a:srgbClr val="FFFFFF"/>
                </a:solidFill>
              </a:rPr>
              <a:t>    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  <a:sym typeface="Calibri" panose="020F0502020204030204" pitchFamily="34" charset="0"/>
              </a:rPr>
              <a:t>分析</a:t>
            </a:r>
            <a:endParaRPr kumimoji="0" lang="en-US" altLang="zh-CN" sz="3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宋体" panose="02010600030101010101" pitchFamily="2" charset="-122"/>
              <a:cs typeface="+mn-cs"/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74867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7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7" name="PA_矩形 1">
            <a:extLst>
              <a:ext uri="{FF2B5EF4-FFF2-40B4-BE49-F238E27FC236}">
                <a16:creationId xmlns:a16="http://schemas.microsoft.com/office/drawing/2014/main" id="{5344FA78-E004-49DC-ADC6-AAD3651ABC02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621463" y="0"/>
            <a:ext cx="5570537" cy="584200"/>
          </a:xfrm>
          <a:prstGeom prst="rect">
            <a:avLst/>
          </a:prstGeom>
          <a:solidFill>
            <a:srgbClr val="F8B1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6868" name="PA_矩形 2">
            <a:extLst>
              <a:ext uri="{FF2B5EF4-FFF2-40B4-BE49-F238E27FC236}">
                <a16:creationId xmlns:a16="http://schemas.microsoft.com/office/drawing/2014/main" id="{FD076AD9-E9F9-4F7D-B8C1-26CBA3DAE4E1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0"/>
            <a:ext cx="914400" cy="584200"/>
          </a:xfrm>
          <a:prstGeom prst="rect">
            <a:avLst/>
          </a:prstGeom>
          <a:solidFill>
            <a:srgbClr val="6C5B7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6869" name="PA_矩形 3">
            <a:extLst>
              <a:ext uri="{FF2B5EF4-FFF2-40B4-BE49-F238E27FC236}">
                <a16:creationId xmlns:a16="http://schemas.microsoft.com/office/drawing/2014/main" id="{6ECF38B8-39D1-419B-B744-B59FFE49D345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962025" y="0"/>
            <a:ext cx="376238" cy="584200"/>
          </a:xfrm>
          <a:prstGeom prst="rect">
            <a:avLst/>
          </a:prstGeom>
          <a:solidFill>
            <a:srgbClr val="C06C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6870" name="PA_矩形 4">
            <a:extLst>
              <a:ext uri="{FF2B5EF4-FFF2-40B4-BE49-F238E27FC236}">
                <a16:creationId xmlns:a16="http://schemas.microsoft.com/office/drawing/2014/main" id="{65B2AFA4-DE88-46DC-9781-E515DD9FA198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384300" y="0"/>
            <a:ext cx="146050" cy="584200"/>
          </a:xfrm>
          <a:prstGeom prst="rect">
            <a:avLst/>
          </a:prstGeom>
          <a:solidFill>
            <a:srgbClr val="F672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1" name="PA_矩形 9">
            <a:extLst>
              <a:ext uri="{FF2B5EF4-FFF2-40B4-BE49-F238E27FC236}">
                <a16:creationId xmlns:a16="http://schemas.microsoft.com/office/drawing/2014/main" id="{C9653FA0-E910-4450-AD5A-8C628F1148FB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2963939" y="78510"/>
            <a:ext cx="233910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  <a:sym typeface="微软雅黑" panose="020B0503020204020204" pitchFamily="34" charset="-122"/>
              </a:rPr>
              <a:t>变更影响分析</a:t>
            </a: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B49E40DF-D59E-4371-B2A6-619032A2A3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0737624"/>
              </p:ext>
            </p:extLst>
          </p:nvPr>
        </p:nvGraphicFramePr>
        <p:xfrm>
          <a:off x="290965" y="1273323"/>
          <a:ext cx="6570473" cy="5364480"/>
        </p:xfrm>
        <a:graphic>
          <a:graphicData uri="http://schemas.openxmlformats.org/drawingml/2006/table">
            <a:tbl>
              <a:tblPr firstRow="1" firstCol="1" bandRow="1">
                <a:tableStyleId>{D27102A9-8310-4765-A935-A1911B00CA55}</a:tableStyleId>
              </a:tblPr>
              <a:tblGrid>
                <a:gridCol w="499755">
                  <a:extLst>
                    <a:ext uri="{9D8B030D-6E8A-4147-A177-3AD203B41FA5}">
                      <a16:colId xmlns:a16="http://schemas.microsoft.com/office/drawing/2014/main" val="1410608954"/>
                    </a:ext>
                  </a:extLst>
                </a:gridCol>
                <a:gridCol w="4436020">
                  <a:extLst>
                    <a:ext uri="{9D8B030D-6E8A-4147-A177-3AD203B41FA5}">
                      <a16:colId xmlns:a16="http://schemas.microsoft.com/office/drawing/2014/main" val="2984110520"/>
                    </a:ext>
                  </a:extLst>
                </a:gridCol>
                <a:gridCol w="1634698">
                  <a:extLst>
                    <a:ext uri="{9D8B030D-6E8A-4147-A177-3AD203B41FA5}">
                      <a16:colId xmlns:a16="http://schemas.microsoft.com/office/drawing/2014/main" val="1948132270"/>
                    </a:ext>
                  </a:extLst>
                </a:gridCol>
              </a:tblGrid>
              <a:tr h="430652">
                <a:tc>
                  <a:txBody>
                    <a:bodyPr/>
                    <a:lstStyle/>
                    <a:p>
                      <a:pPr algn="just"/>
                      <a:r>
                        <a:rPr lang="zh-CN" sz="1600" kern="100">
                          <a:effectLst/>
                        </a:rPr>
                        <a:t>序号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600" kern="100" dirty="0">
                          <a:effectLst/>
                        </a:rPr>
                        <a:t>问题</a:t>
                      </a:r>
                      <a:endParaRPr lang="zh-CN" sz="16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600" kern="100">
                          <a:effectLst/>
                        </a:rPr>
                        <a:t> 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45761807"/>
                  </a:ext>
                </a:extLst>
              </a:tr>
              <a:tr h="220810">
                <a:tc>
                  <a:txBody>
                    <a:bodyPr/>
                    <a:lstStyle/>
                    <a:p>
                      <a:pPr algn="just"/>
                      <a:r>
                        <a:rPr lang="en-US" sz="1600" kern="100">
                          <a:effectLst/>
                        </a:rPr>
                        <a:t>1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600" kern="100">
                          <a:effectLst/>
                        </a:rPr>
                        <a:t>该变更是增强还是损害满足任何业务需求的能力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600" kern="100">
                          <a:effectLst/>
                        </a:rPr>
                        <a:t>不增加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13412027"/>
                  </a:ext>
                </a:extLst>
              </a:tr>
              <a:tr h="220810">
                <a:tc>
                  <a:txBody>
                    <a:bodyPr/>
                    <a:lstStyle/>
                    <a:p>
                      <a:pPr algn="just"/>
                      <a:r>
                        <a:rPr lang="en-US" sz="1600" kern="100">
                          <a:effectLst/>
                        </a:rPr>
                        <a:t>2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600" kern="100">
                          <a:effectLst/>
                        </a:rPr>
                        <a:t>基线中是否有需求和该变更相冲突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600" kern="100">
                          <a:effectLst/>
                        </a:rPr>
                        <a:t>否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48818130"/>
                  </a:ext>
                </a:extLst>
              </a:tr>
              <a:tr h="220810">
                <a:tc>
                  <a:txBody>
                    <a:bodyPr/>
                    <a:lstStyle/>
                    <a:p>
                      <a:pPr algn="just"/>
                      <a:r>
                        <a:rPr lang="en-US" sz="1600" kern="100">
                          <a:effectLst/>
                        </a:rPr>
                        <a:t>3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600" kern="100">
                          <a:effectLst/>
                        </a:rPr>
                        <a:t>是否有其他待处理的需求变更和该变更冲突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600" kern="100">
                          <a:effectLst/>
                        </a:rPr>
                        <a:t>否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74265211"/>
                  </a:ext>
                </a:extLst>
              </a:tr>
              <a:tr h="220810">
                <a:tc>
                  <a:txBody>
                    <a:bodyPr/>
                    <a:lstStyle/>
                    <a:p>
                      <a:pPr algn="just"/>
                      <a:r>
                        <a:rPr lang="en-US" sz="1600" kern="100">
                          <a:effectLst/>
                        </a:rPr>
                        <a:t>4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600" kern="100">
                          <a:effectLst/>
                        </a:rPr>
                        <a:t>如果不进行该变更，业务上或技术上有哪些后果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600" kern="100">
                          <a:effectLst/>
                        </a:rPr>
                        <a:t>没有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32648374"/>
                  </a:ext>
                </a:extLst>
              </a:tr>
              <a:tr h="441620">
                <a:tc>
                  <a:txBody>
                    <a:bodyPr/>
                    <a:lstStyle/>
                    <a:p>
                      <a:pPr algn="just"/>
                      <a:r>
                        <a:rPr lang="en-US" sz="1600" kern="100">
                          <a:effectLst/>
                        </a:rPr>
                        <a:t>5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600" kern="100">
                          <a:effectLst/>
                        </a:rPr>
                        <a:t>如果接受该变更，是否有不力的副作用或其他潜在风险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600" kern="100">
                          <a:effectLst/>
                        </a:rPr>
                        <a:t>教师用户需求不满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6694141"/>
                  </a:ext>
                </a:extLst>
              </a:tr>
              <a:tr h="220810">
                <a:tc>
                  <a:txBody>
                    <a:bodyPr/>
                    <a:lstStyle/>
                    <a:p>
                      <a:pPr algn="just"/>
                      <a:r>
                        <a:rPr lang="en-US" sz="1600" kern="100">
                          <a:effectLst/>
                        </a:rPr>
                        <a:t>6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600" kern="100">
                          <a:effectLst/>
                        </a:rPr>
                        <a:t>该变更是否会损害性能或其他质量属性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600" kern="100">
                          <a:effectLst/>
                        </a:rPr>
                        <a:t>否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76417864"/>
                  </a:ext>
                </a:extLst>
              </a:tr>
              <a:tr h="220810">
                <a:tc>
                  <a:txBody>
                    <a:bodyPr/>
                    <a:lstStyle/>
                    <a:p>
                      <a:pPr algn="just"/>
                      <a:r>
                        <a:rPr lang="en-US" sz="1600" kern="100">
                          <a:effectLst/>
                        </a:rPr>
                        <a:t>7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600" kern="100">
                          <a:effectLst/>
                        </a:rPr>
                        <a:t>该变更在已知的技术限制或人员能力是否可行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600" kern="100">
                          <a:effectLst/>
                        </a:rPr>
                        <a:t>可行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67896519"/>
                  </a:ext>
                </a:extLst>
              </a:tr>
              <a:tr h="441620">
                <a:tc>
                  <a:txBody>
                    <a:bodyPr/>
                    <a:lstStyle/>
                    <a:p>
                      <a:pPr algn="just"/>
                      <a:r>
                        <a:rPr lang="en-US" sz="1600" kern="100">
                          <a:effectLst/>
                        </a:rPr>
                        <a:t>8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600" kern="100" dirty="0">
                          <a:effectLst/>
                        </a:rPr>
                        <a:t>该变更是否对开发</a:t>
                      </a:r>
                      <a:r>
                        <a:rPr lang="en-US" sz="1600" kern="100" dirty="0">
                          <a:effectLst/>
                        </a:rPr>
                        <a:t>\</a:t>
                      </a:r>
                      <a:r>
                        <a:rPr lang="zh-CN" sz="1600" kern="100" dirty="0">
                          <a:effectLst/>
                        </a:rPr>
                        <a:t>测试或操作环境所需的任何资源提出了无法接受的需求</a:t>
                      </a:r>
                      <a:endParaRPr lang="zh-CN" sz="16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600" kern="100">
                          <a:effectLst/>
                        </a:rPr>
                        <a:t>否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40985156"/>
                  </a:ext>
                </a:extLst>
              </a:tr>
              <a:tr h="220810">
                <a:tc>
                  <a:txBody>
                    <a:bodyPr/>
                    <a:lstStyle/>
                    <a:p>
                      <a:pPr algn="just"/>
                      <a:r>
                        <a:rPr lang="en-US" sz="1600" kern="100">
                          <a:effectLst/>
                        </a:rPr>
                        <a:t>9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600" kern="100">
                          <a:effectLst/>
                        </a:rPr>
                        <a:t>是否需要购买工具才能实现并测试该变更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600" kern="100">
                          <a:effectLst/>
                        </a:rPr>
                        <a:t>否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57731604"/>
                  </a:ext>
                </a:extLst>
              </a:tr>
              <a:tr h="441620">
                <a:tc>
                  <a:txBody>
                    <a:bodyPr/>
                    <a:lstStyle/>
                    <a:p>
                      <a:pPr algn="just"/>
                      <a:r>
                        <a:rPr lang="en-US" sz="1600" kern="100">
                          <a:effectLst/>
                        </a:rPr>
                        <a:t>10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600" kern="100" dirty="0">
                          <a:effectLst/>
                        </a:rPr>
                        <a:t>该变更如何影响当前项目计划中的任务的顺序，依赖，投入或持续时间</a:t>
                      </a:r>
                      <a:endParaRPr lang="zh-CN" sz="16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600" kern="100">
                          <a:effectLst/>
                        </a:rPr>
                        <a:t> 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91251063"/>
                  </a:ext>
                </a:extLst>
              </a:tr>
              <a:tr h="220810">
                <a:tc>
                  <a:txBody>
                    <a:bodyPr/>
                    <a:lstStyle/>
                    <a:p>
                      <a:pPr algn="just"/>
                      <a:r>
                        <a:rPr lang="en-US" sz="1600" kern="100">
                          <a:effectLst/>
                        </a:rPr>
                        <a:t>11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600" kern="100">
                          <a:effectLst/>
                        </a:rPr>
                        <a:t>是否需要原型或用户输入验证该变更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600" kern="100">
                          <a:effectLst/>
                        </a:rPr>
                        <a:t>是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60898871"/>
                  </a:ext>
                </a:extLst>
              </a:tr>
              <a:tr h="220810">
                <a:tc>
                  <a:txBody>
                    <a:bodyPr/>
                    <a:lstStyle/>
                    <a:p>
                      <a:pPr algn="just"/>
                      <a:r>
                        <a:rPr lang="en-US" sz="1600" kern="100">
                          <a:effectLst/>
                        </a:rPr>
                        <a:t>12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600" kern="100">
                          <a:effectLst/>
                        </a:rPr>
                        <a:t>如果接受该变更，项目中已投入的努力会被浪费掉吗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600" kern="100">
                          <a:effectLst/>
                        </a:rPr>
                        <a:t>否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76094764"/>
                  </a:ext>
                </a:extLst>
              </a:tr>
              <a:tr h="441620">
                <a:tc>
                  <a:txBody>
                    <a:bodyPr/>
                    <a:lstStyle/>
                    <a:p>
                      <a:pPr algn="just"/>
                      <a:r>
                        <a:rPr lang="en-US" sz="1600" kern="100">
                          <a:effectLst/>
                        </a:rPr>
                        <a:t>13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600" kern="100">
                          <a:effectLst/>
                        </a:rPr>
                        <a:t>提议的变更会导致产品单位成本增加吗？比如是否会增加第三方产品许可使用费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600" kern="100" dirty="0">
                          <a:effectLst/>
                        </a:rPr>
                        <a:t>否</a:t>
                      </a:r>
                      <a:endParaRPr lang="zh-CN" sz="16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39834892"/>
                  </a:ext>
                </a:extLst>
              </a:tr>
              <a:tr h="441620">
                <a:tc>
                  <a:txBody>
                    <a:bodyPr/>
                    <a:lstStyle/>
                    <a:p>
                      <a:pPr algn="just"/>
                      <a:r>
                        <a:rPr lang="en-US" sz="1600" kern="100">
                          <a:effectLst/>
                        </a:rPr>
                        <a:t>14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600" kern="100" dirty="0">
                          <a:effectLst/>
                        </a:rPr>
                        <a:t>此变更会影响到市场营销、生产</a:t>
                      </a:r>
                      <a:r>
                        <a:rPr lang="en-US" sz="1600" kern="100" dirty="0">
                          <a:effectLst/>
                        </a:rPr>
                        <a:t>\</a:t>
                      </a:r>
                      <a:r>
                        <a:rPr lang="zh-CN" sz="1600" kern="100" dirty="0">
                          <a:effectLst/>
                        </a:rPr>
                        <a:t>制造、培训和客服计划</a:t>
                      </a:r>
                      <a:endParaRPr lang="zh-CN" sz="16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600" kern="100" dirty="0">
                          <a:effectLst/>
                        </a:rPr>
                        <a:t>否</a:t>
                      </a:r>
                      <a:endParaRPr lang="zh-CN" sz="16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0745055"/>
                  </a:ext>
                </a:extLst>
              </a:tr>
            </a:tbl>
          </a:graphicData>
        </a:graphic>
      </p:graphicFrame>
      <p:pic>
        <p:nvPicPr>
          <p:cNvPr id="12" name="图片 11">
            <a:extLst>
              <a:ext uri="{FF2B5EF4-FFF2-40B4-BE49-F238E27FC236}">
                <a16:creationId xmlns:a16="http://schemas.microsoft.com/office/drawing/2014/main" id="{164F0A96-BF25-4CF1-A77F-98C92123DBD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65858" y="794997"/>
            <a:ext cx="4835177" cy="5994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789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2_Office 主题">
  <a:themeElements>
    <a:clrScheme name="12_Office 主题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FFFFFF"/>
      </a:hlink>
      <a:folHlink>
        <a:srgbClr val="00B0F0"/>
      </a:folHlink>
    </a:clrScheme>
    <a:fontScheme name="12_Office 主题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12_Office 主题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FFFFFF"/>
        </a:hlink>
        <a:folHlink>
          <a:srgbClr val="00B0F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3356</TotalTime>
  <Words>703</Words>
  <Application>Microsoft Office PowerPoint</Application>
  <PresentationFormat>宽屏</PresentationFormat>
  <Paragraphs>137</Paragraphs>
  <Slides>36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36</vt:i4>
      </vt:variant>
    </vt:vector>
  </HeadingPairs>
  <TitlesOfParts>
    <vt:vector size="48" baseType="lpstr">
      <vt:lpstr>等线</vt:lpstr>
      <vt:lpstr>等线 Light</vt:lpstr>
      <vt:lpstr>方正姚体</vt:lpstr>
      <vt:lpstr>黑体</vt:lpstr>
      <vt:lpstr>宋体</vt:lpstr>
      <vt:lpstr>微软雅黑</vt:lpstr>
      <vt:lpstr>Arial</vt:lpstr>
      <vt:lpstr>Calibri</vt:lpstr>
      <vt:lpstr>Calibri Light</vt:lpstr>
      <vt:lpstr>Times New Roman</vt:lpstr>
      <vt:lpstr>Office 主题​​</vt:lpstr>
      <vt:lpstr>12_Office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邵美芝</dc:creator>
  <cp:lastModifiedBy>邵 美芝</cp:lastModifiedBy>
  <cp:revision>234</cp:revision>
  <dcterms:created xsi:type="dcterms:W3CDTF">2016-08-30T15:41:43Z</dcterms:created>
  <dcterms:modified xsi:type="dcterms:W3CDTF">2021-06-22T08:25:00Z</dcterms:modified>
</cp:coreProperties>
</file>